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  <p:sldMasterId id="2147483680" r:id="rId5"/>
  </p:sldMasterIdLst>
  <p:notesMasterIdLst>
    <p:notesMasterId r:id="rId7"/>
  </p:notesMasterIdLst>
  <p:sldIdLst>
    <p:sldId id="2147483567" r:id="rId6"/>
  </p:sldIdLst>
  <p:sldSz cx="12192000" cy="6858000"/>
  <p:notesSz cx="6858000" cy="9144000"/>
  <p:embeddedFontLst>
    <p:embeddedFont>
      <p:font typeface="Manrope" panose="020F07020304040A0204" pitchFamily="34" charset="0"/>
      <p:regular r:id="rId8"/>
      <p:bold r:id="rId9"/>
      <p:italic r:id="rId10"/>
      <p:boldItalic r:id="rId11"/>
    </p:embeddedFont>
    <p:embeddedFont>
      <p:font typeface="Manrope Light" pitchFamily="2" charset="0"/>
      <p:regular r:id="rId12"/>
    </p:embeddedFont>
    <p:embeddedFont>
      <p:font typeface="Manrope SemiBold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087018-EEEC-4D19-61CD-80BEE25313F1}" name="Mass, Timmy" initials="MT" userId="S::timmy.mass_sap.com#ext#@bcgcatenax.onmicrosoft.com::d0196359-d99e-48e6-aad3-512213aa1741" providerId="AD"/>
  <p188:author id="{7C6AC71F-0986-95BE-D5DB-094F3AB3DA92}" name="Alexandra Schirra" initials="AS" userId="S::alexandra.schirra_mhp.com#ext#@bcgcatenax.onmicrosoft.com::7e0ad149-054a-4777-9a3a-9b18648dd787" providerId="AD"/>
  <p188:author id="{5BEE9C48-592B-F65A-5E81-B8733E9EB002}" name="Thorsten Georgi" initials="TG" userId="S::thorsten.georgi@catena-x.net::6f6c0117-b04e-40f4-8a06-bd0c1dd0758c" providerId="AD"/>
  <p188:author id="{641B9184-FC40-36E0-AC5C-D8325195BEB7}" name="Thomas Obermeyer" initials="TO" userId="Thomas Obermeyer" providerId="None"/>
  <p188:author id="{52FFD59E-8AF1-DB7B-54D7-76BA3C1775BF}" name="Hanno Focken" initials="HF" userId="S::hanno.focken@catena-x.net::07ddbd8f-7dc8-4c50-855e-1be4be0ab5a1" providerId="AD"/>
  <p188:author id="{FBB7B7E9-B93F-6E7B-50F1-DA9E937D3B9F}" name="Markus Billich" initials="MB" userId="S::markus.billich_german-edge-cloud.io#ext#@bcgcatenax.onmicrosoft.com::312bd597-e675-40cf-b986-1846109aa67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BFBFBF"/>
    <a:srgbClr val="BABDAF"/>
    <a:srgbClr val="F5F6F4"/>
    <a:srgbClr val="EBECE8"/>
    <a:srgbClr val="F3F2F1"/>
    <a:srgbClr val="A1AD1C"/>
    <a:srgbClr val="B4CC2D"/>
    <a:srgbClr val="F6A100"/>
    <a:srgbClr val="FF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8F909-2F24-4047-9000-1B10D52AB042}" v="32" dt="2024-10-01T06:45:56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04"/>
    <p:restoredTop sz="97840" autoAdjust="0"/>
  </p:normalViewPr>
  <p:slideViewPr>
    <p:cSldViewPr snapToGrid="0">
      <p:cViewPr>
        <p:scale>
          <a:sx n="115" d="100"/>
          <a:sy n="115" d="100"/>
        </p:scale>
        <p:origin x="144" y="232"/>
      </p:cViewPr>
      <p:guideLst>
        <p:guide/>
        <p:guide orient="horz" pos="216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256C1-BD98-43CD-939C-142B9F69AF11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421D5-8C01-4515-AA97-9E361E855E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F108C-3BE9-AE80-45A8-02C4F198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31AE2CA-1B56-AEAD-DD97-B3853C8F6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C2C3EFC-7ADA-BE91-6CD3-EB877B786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66A6BE-5B08-E2FE-EABC-C78B75A00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421D5-8C01-4515-AA97-9E361E855E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2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77708CC-AA0F-4248-A47A-94FD60FA4F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2" y="2016604"/>
            <a:ext cx="3596640" cy="841248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423755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E89B59B-864F-4084-9AC7-CBF12FCAC8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1073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31F1E27-AAD6-4EA1-A20C-D3E72710A26B}"/>
              </a:ext>
            </a:extLst>
          </p:cNvPr>
          <p:cNvSpPr txBox="1">
            <a:spLocks/>
          </p:cNvSpPr>
          <p:nvPr userDrawn="1"/>
        </p:nvSpPr>
        <p:spPr>
          <a:xfrm>
            <a:off x="6195754" y="4070721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B65C1FA-BA8B-40B0-8307-6535549A09E6}"/>
              </a:ext>
            </a:extLst>
          </p:cNvPr>
          <p:cNvSpPr txBox="1">
            <a:spLocks/>
          </p:cNvSpPr>
          <p:nvPr userDrawn="1"/>
        </p:nvSpPr>
        <p:spPr>
          <a:xfrm>
            <a:off x="971073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934CA1A3-40FA-4F00-BBAE-953D2A255C81}"/>
              </a:ext>
            </a:extLst>
          </p:cNvPr>
          <p:cNvSpPr txBox="1">
            <a:spLocks/>
          </p:cNvSpPr>
          <p:nvPr userDrawn="1"/>
        </p:nvSpPr>
        <p:spPr>
          <a:xfrm>
            <a:off x="6195754" y="5380880"/>
            <a:ext cx="4023549" cy="431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 lang="en-US" sz="2000" kern="12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Verdana" panose="020B0604030504040204" pitchFamily="34" charset="0"/>
              <a:buNone/>
              <a:defRPr sz="18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Light" pitchFamily="2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6B9863C-5B47-4462-87B6-FDBE9BFE9F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97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56D05DC9-8358-4CE3-B4DF-76CEBDF817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0" y="4510809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EAE697C-2F93-4D11-B56A-F60FCFD861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4774" y="4148585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711CC6F-C9FE-4DF3-8082-E11C7B2F34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073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469AFC0E-1A35-4197-A26F-26C1F44B53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1897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25" name="Textplatzhalter 12">
            <a:extLst>
              <a:ext uri="{FF2B5EF4-FFF2-40B4-BE49-F238E27FC236}">
                <a16:creationId xmlns:a16="http://schemas.microsoft.com/office/drawing/2014/main" id="{6E9F934A-0816-4D65-A0C4-440B2AD94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03950" y="5697176"/>
            <a:ext cx="4023549" cy="684574"/>
          </a:xfrm>
        </p:spPr>
        <p:txBody>
          <a:bodyPr anchor="t" anchorCtr="0"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Titel</a:t>
            </a:r>
            <a:endParaRPr lang="en-US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7802FF2-948C-492E-9718-28C51892EA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4774" y="5334952"/>
            <a:ext cx="4022725" cy="25422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0" cap="all" baseline="0" dirty="0" smtClean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 smtClean="0"/>
            </a:lvl2pPr>
            <a:lvl3pPr>
              <a:defRPr lang="de-DE" sz="1800" dirty="0" smtClean="0"/>
            </a:lvl3pPr>
            <a:lvl4pPr>
              <a:defRPr lang="de-DE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63E673-D16A-4944-B242-8CCBABF842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515" y="3543953"/>
            <a:ext cx="2145332" cy="23813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400" b="0" i="0" dirty="0" smtClean="0">
                <a:ea typeface="+mj-ea"/>
              </a:defRPr>
            </a:lvl1pPr>
            <a:lvl2pPr>
              <a:defRPr lang="de-DE" sz="1100" dirty="0" smtClean="0"/>
            </a:lvl2pPr>
            <a:lvl3pPr>
              <a:defRPr lang="de-DE" sz="1050" dirty="0" smtClean="0"/>
            </a:lvl3pPr>
            <a:lvl4pPr>
              <a:defRPr lang="de-DE" sz="900" dirty="0" smtClean="0"/>
            </a:lvl4pPr>
            <a:lvl5pPr>
              <a:defRPr lang="en-US" sz="900" dirty="0"/>
            </a:lvl5pPr>
          </a:lstStyle>
          <a:p>
            <a:pPr lvl="0">
              <a:spcBef>
                <a:spcPct val="0"/>
              </a:spcBef>
            </a:pPr>
            <a:r>
              <a:rPr lang="de-DE"/>
              <a:t>Datum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02" y="2031437"/>
            <a:ext cx="5356149" cy="43503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965" y="2024064"/>
            <a:ext cx="5356148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4350314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dunk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2" cy="43529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8D969C04-2A7D-4B5D-AA43-C5B3C1913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5F89038-47B3-4BF1-8E3B-A03D7A48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 marL="358775" indent="-176213">
              <a:buSzPct val="70000"/>
              <a:buFont typeface="Wingdings" panose="05000000000000000000" pitchFamily="2" charset="2"/>
              <a:buChar char="§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pic>
        <p:nvPicPr>
          <p:cNvPr id="12" name="Catena-X Logo">
            <a:extLst>
              <a:ext uri="{FF2B5EF4-FFF2-40B4-BE49-F238E27FC236}">
                <a16:creationId xmlns:a16="http://schemas.microsoft.com/office/drawing/2014/main" id="{34D07AF1-C6DC-4B65-9F07-4114D588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4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 + Tex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88" y="2024064"/>
            <a:ext cx="10944225" cy="1948581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9BF8B-51C5-40DB-936E-C64CAA5E59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825" y="4226218"/>
            <a:ext cx="5356225" cy="21555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020F6B05-F6C7-4017-93C6-43B992F375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1888" y="4226218"/>
            <a:ext cx="5356225" cy="21555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2" y="744584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71" y="5628414"/>
            <a:ext cx="5016500" cy="660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de-DE" dirty="0"/>
            </a:lvl2pPr>
          </a:lstStyle>
          <a:p>
            <a:pPr lvl="0"/>
            <a:r>
              <a:rPr lang="de-DE"/>
              <a:t>Email, etc.</a:t>
            </a:r>
            <a:endParaRPr lang="en-US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01A4ACFE-6BD4-4203-93F5-2BC6BB8843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55" y="5245285"/>
            <a:ext cx="5016500" cy="307497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000" cap="all" baseline="0" dirty="0">
                <a:solidFill>
                  <a:schemeClr val="accent1"/>
                </a:solidFill>
                <a:latin typeface="Manrope SemiBold" pitchFamily="2" charset="0"/>
                <a:ea typeface="+mj-ea"/>
              </a:defRPr>
            </a:lvl1pPr>
            <a:lvl2pPr>
              <a:defRPr lang="de-DE" sz="2000" dirty="0"/>
            </a:lvl2pPr>
          </a:lstStyle>
          <a:p>
            <a:pPr lvl="0"/>
            <a:r>
              <a:rPr lang="de-DE"/>
              <a:t>NAME </a:t>
            </a:r>
            <a:r>
              <a:rPr lang="de-DE" err="1"/>
              <a:t>NAME</a:t>
            </a:r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DA98B87-0FEB-4DF1-97BA-85E6AD1B0A9B}"/>
              </a:ext>
            </a:extLst>
          </p:cNvPr>
          <p:cNvGrpSpPr/>
          <p:nvPr userDrawn="1"/>
        </p:nvGrpSpPr>
        <p:grpSpPr>
          <a:xfrm>
            <a:off x="489218" y="2734881"/>
            <a:ext cx="1953637" cy="2040357"/>
            <a:chOff x="3200612" y="2798956"/>
            <a:chExt cx="1953637" cy="2040357"/>
          </a:xfrm>
        </p:grpSpPr>
        <p:pic>
          <p:nvPicPr>
            <p:cNvPr id="11" name="Grafik 4">
              <a:extLst>
                <a:ext uri="{FF2B5EF4-FFF2-40B4-BE49-F238E27FC236}">
                  <a16:creationId xmlns:a16="http://schemas.microsoft.com/office/drawing/2014/main" id="{99B1C588-287E-46C3-81EA-E9E3824E5F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679" t="6603" r="7084" b="7000"/>
            <a:stretch/>
          </p:blipFill>
          <p:spPr>
            <a:xfrm>
              <a:off x="3335056" y="2798956"/>
              <a:ext cx="1684750" cy="168788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53EF4E3-A9DE-4DF9-83B2-C54C7908073A}"/>
                </a:ext>
              </a:extLst>
            </p:cNvPr>
            <p:cNvSpPr txBox="1"/>
            <p:nvPr userDrawn="1"/>
          </p:nvSpPr>
          <p:spPr>
            <a:xfrm>
              <a:off x="3200612" y="4531816"/>
              <a:ext cx="1953637" cy="3074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lvl="0" indent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FontTx/>
                <a:buNone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1pPr>
              <a:lvl2pPr marL="182563" indent="-182563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SzPct val="70000"/>
                <a:buFont typeface="Wingdings" panose="05000000000000000000" pitchFamily="2" charset="2"/>
                <a:buChar char="§"/>
                <a:defRPr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2pPr>
              <a:lvl3pPr marL="358775" indent="-176213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Font typeface="Verdana" panose="020B0604030504040204" pitchFamily="34" charset="0"/>
                <a:buChar char="–"/>
                <a:defRPr sz="1600">
                  <a:solidFill>
                    <a:schemeClr val="tx2"/>
                  </a:solidFill>
                  <a:latin typeface="Manrope Light" pitchFamily="2" charset="0"/>
                  <a:cs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>
                  <a:latin typeface="Manrope Light" pitchFamily="2" charset="0"/>
                  <a:cs typeface="Arial" panose="020B0604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lvl="0" algn="ctr"/>
              <a:r>
                <a:rPr lang="de-DE" sz="1600"/>
                <a:t>www.catena-x.net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2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374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r>
              <a:rPr lang="de-DE"/>
              <a:t>12.09.2022</a:t>
            </a:r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B3D877F6-2929-49FC-9C4D-FB108D8406BE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8AB4E048-C6A3-45B4-8B50-0170CED1F6B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1D005656-C420-47E1-A84C-B44720FAAEAA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DB2C099E-B5B3-4F8C-B69D-41C204007DF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50191878-BA46-4FF1-A57C-F2A99E5AD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1766EB04-C7FF-43DC-9E37-B1114F31CE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5176CD9B-3E69-4F6C-9B8B-D1175A20C69B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1D26B94A-C538-4CE0-BB24-2CAA3E57D478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B2D441C7-AE78-493E-ABD9-921F2CA4CC6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FD14F240-34C9-4341-86EB-3A979D91F4B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B6A9076F-1E95-4E52-9E47-E5EA13CF310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6FB03049-9A7E-4BFB-98A5-CA6EF0A598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D1FF413D-20D4-48E0-BEB4-F422B7327B3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6238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11" name="Fläche">
            <a:extLst>
              <a:ext uri="{FF2B5EF4-FFF2-40B4-BE49-F238E27FC236}">
                <a16:creationId xmlns:a16="http://schemas.microsoft.com/office/drawing/2014/main" id="{27E73BEA-12D8-4856-B661-6951767635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pic>
        <p:nvPicPr>
          <p:cNvPr id="13" name="Signet Kontur">
            <a:extLst>
              <a:ext uri="{FF2B5EF4-FFF2-40B4-BE49-F238E27FC236}">
                <a16:creationId xmlns:a16="http://schemas.microsoft.com/office/drawing/2014/main" id="{99CEE5E1-0D99-4A94-AB77-B9108343F2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93" y="967715"/>
            <a:ext cx="4786897" cy="4937627"/>
          </a:xfrm>
          <a:prstGeom prst="rect">
            <a:avLst/>
          </a:prstGeom>
        </p:spPr>
      </p:pic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9526118" cy="163825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r>
              <a:rPr lang="de-DE"/>
              <a:t>12.09.2022</a:t>
            </a:r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60A5E660-7DDD-439B-9971-CC78673FB5E3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4" name="Regieanweisungen">
            <a:extLst>
              <a:ext uri="{FF2B5EF4-FFF2-40B4-BE49-F238E27FC236}">
                <a16:creationId xmlns:a16="http://schemas.microsoft.com/office/drawing/2014/main" id="{BBCC3531-7AA7-43C3-B695-2D10B7743A4A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5" name="Hilfslinien">
              <a:extLst>
                <a:ext uri="{FF2B5EF4-FFF2-40B4-BE49-F238E27FC236}">
                  <a16:creationId xmlns:a16="http://schemas.microsoft.com/office/drawing/2014/main" id="{86263293-6482-4684-AE7B-6584D267F550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>
              <a:extLst>
                <a:ext uri="{FF2B5EF4-FFF2-40B4-BE49-F238E27FC236}">
                  <a16:creationId xmlns:a16="http://schemas.microsoft.com/office/drawing/2014/main" id="{7BEFD443-A01D-4ACF-AC07-90DEE3DEF68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0" name="Layoutwechsel">
              <a:extLst>
                <a:ext uri="{FF2B5EF4-FFF2-40B4-BE49-F238E27FC236}">
                  <a16:creationId xmlns:a16="http://schemas.microsoft.com/office/drawing/2014/main" id="{91F3D3D7-FC4D-4BC3-B27D-53B8C6780D4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950143AE-2743-479B-BB96-66CEA5790E4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24" name="Listenebenen">
              <a:extLst>
                <a:ext uri="{FF2B5EF4-FFF2-40B4-BE49-F238E27FC236}">
                  <a16:creationId xmlns:a16="http://schemas.microsoft.com/office/drawing/2014/main" id="{2BCB72B8-1005-4CA1-91DA-BCE97661B9B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6" name="Text // Listenebene erhöhen">
                <a:extLst>
                  <a:ext uri="{FF2B5EF4-FFF2-40B4-BE49-F238E27FC236}">
                    <a16:creationId xmlns:a16="http://schemas.microsoft.com/office/drawing/2014/main" id="{E943DFD2-229B-40DF-A9D2-B59BBFA47EC0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7" name="Text // Listenebene verringern">
                <a:extLst>
                  <a:ext uri="{FF2B5EF4-FFF2-40B4-BE49-F238E27FC236}">
                    <a16:creationId xmlns:a16="http://schemas.microsoft.com/office/drawing/2014/main" id="{24C04A71-0AC9-4FB9-B4E8-9B7993E40EB8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8" name="Listenebenen">
                <a:extLst>
                  <a:ext uri="{FF2B5EF4-FFF2-40B4-BE49-F238E27FC236}">
                    <a16:creationId xmlns:a16="http://schemas.microsoft.com/office/drawing/2014/main" id="{29A4631E-D275-45E9-96DC-FD5653A3AA2A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9" name="Bild // Listenebene erhöhen">
                <a:extLst>
                  <a:ext uri="{FF2B5EF4-FFF2-40B4-BE49-F238E27FC236}">
                    <a16:creationId xmlns:a16="http://schemas.microsoft.com/office/drawing/2014/main" id="{4522B4D5-E197-44D1-9DF4-DC9B4233F55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0" name="Bild // Listenebene verringern">
                <a:extLst>
                  <a:ext uri="{FF2B5EF4-FFF2-40B4-BE49-F238E27FC236}">
                    <a16:creationId xmlns:a16="http://schemas.microsoft.com/office/drawing/2014/main" id="{61A83645-6787-4AE6-A4D2-CE35EF5050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5" name="Kopfzeile">
              <a:extLst>
                <a:ext uri="{FF2B5EF4-FFF2-40B4-BE49-F238E27FC236}">
                  <a16:creationId xmlns:a16="http://schemas.microsoft.com/office/drawing/2014/main" id="{2CA852F8-3173-4295-AF4F-7ACF792E81B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487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orang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r>
              <a:rPr lang="de-DE"/>
              <a:t>12.09.2022</a:t>
            </a:r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8B649267-2BF4-42D8-8362-E3CE75F846CD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0A163816-A3F0-4BF6-8D51-0B73D37B63E8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E72F445F-C4AB-4EFB-AAFE-1E8DF204ED6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C14CA885-FCDC-4CC0-B36A-129826D6A1BF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FE677BEB-C1C8-412E-A635-F35D73274BA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9" name="Fußzeile">
              <a:extLst>
                <a:ext uri="{FF2B5EF4-FFF2-40B4-BE49-F238E27FC236}">
                  <a16:creationId xmlns:a16="http://schemas.microsoft.com/office/drawing/2014/main" id="{530F5994-6F49-432A-90F7-E04C67D86C6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30" name="Listenebenen">
              <a:extLst>
                <a:ext uri="{FF2B5EF4-FFF2-40B4-BE49-F238E27FC236}">
                  <a16:creationId xmlns:a16="http://schemas.microsoft.com/office/drawing/2014/main" id="{DC8A1065-5D43-4C3E-A3F9-35A8FEFA8FF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2" name="Text // Listenebene erhöhen">
                <a:extLst>
                  <a:ext uri="{FF2B5EF4-FFF2-40B4-BE49-F238E27FC236}">
                    <a16:creationId xmlns:a16="http://schemas.microsoft.com/office/drawing/2014/main" id="{0C27CB16-40F5-4E74-97FE-FD2F0DA8AF22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3" name="Text // Listenebene verringern">
                <a:extLst>
                  <a:ext uri="{FF2B5EF4-FFF2-40B4-BE49-F238E27FC236}">
                    <a16:creationId xmlns:a16="http://schemas.microsoft.com/office/drawing/2014/main" id="{A193F287-3D79-4916-9680-757E0DBCB1A3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4" name="Listenebenen">
                <a:extLst>
                  <a:ext uri="{FF2B5EF4-FFF2-40B4-BE49-F238E27FC236}">
                    <a16:creationId xmlns:a16="http://schemas.microsoft.com/office/drawing/2014/main" id="{C9BC5534-B22B-4B0B-9F2F-C67987FE96F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E95AD836-7635-4306-94BC-6F9E87F2715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6" name="Bild // Listenebene verringern">
                <a:extLst>
                  <a:ext uri="{FF2B5EF4-FFF2-40B4-BE49-F238E27FC236}">
                    <a16:creationId xmlns:a16="http://schemas.microsoft.com/office/drawing/2014/main" id="{26DE1944-579B-494D-99D7-DAFA5439E8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1" name="Kopfzeile">
              <a:extLst>
                <a:ext uri="{FF2B5EF4-FFF2-40B4-BE49-F238E27FC236}">
                  <a16:creationId xmlns:a16="http://schemas.microsoft.com/office/drawing/2014/main" id="{30470A50-B1E1-40E9-8FA4-87E5DFD724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926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224" y="3077896"/>
            <a:ext cx="1045966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F7C157-30C8-4CFE-8E44-9016778518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378" y="2912968"/>
            <a:ext cx="914400" cy="641176"/>
          </a:xfrm>
        </p:spPr>
        <p:txBody>
          <a:bodyPr/>
          <a:lstStyle>
            <a:lvl1pPr algn="r">
              <a:defRPr sz="480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grü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20" name="Fläche">
            <a:extLst>
              <a:ext uri="{FF2B5EF4-FFF2-40B4-BE49-F238E27FC236}">
                <a16:creationId xmlns:a16="http://schemas.microsoft.com/office/drawing/2014/main" id="{4D619591-B998-4ED1-81B5-09F04EBF07E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00593" y="0"/>
            <a:ext cx="4495797" cy="5905341"/>
          </a:xfrm>
          <a:custGeom>
            <a:avLst/>
            <a:gdLst>
              <a:gd name="connsiteX0" fmla="*/ 0 w 4248177"/>
              <a:gd name="connsiteY0" fmla="*/ 0 h 5580000"/>
              <a:gd name="connsiteX1" fmla="*/ 4248177 w 4248177"/>
              <a:gd name="connsiteY1" fmla="*/ 0 h 5580000"/>
              <a:gd name="connsiteX2" fmla="*/ 4248177 w 4248177"/>
              <a:gd name="connsiteY2" fmla="*/ 5507860 h 5580000"/>
              <a:gd name="connsiteX3" fmla="*/ 4176013 w 4248177"/>
              <a:gd name="connsiteY3" fmla="*/ 5580000 h 5580000"/>
              <a:gd name="connsiteX4" fmla="*/ 0 w 4248177"/>
              <a:gd name="connsiteY4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177" h="5580000">
                <a:moveTo>
                  <a:pt x="0" y="0"/>
                </a:moveTo>
                <a:lnTo>
                  <a:pt x="4248177" y="0"/>
                </a:lnTo>
                <a:lnTo>
                  <a:pt x="4248177" y="5507860"/>
                </a:lnTo>
                <a:cubicBezTo>
                  <a:pt x="4248177" y="5547673"/>
                  <a:pt x="4215839" y="5580000"/>
                  <a:pt x="4176013" y="5580000"/>
                </a:cubicBezTo>
                <a:lnTo>
                  <a:pt x="0" y="5580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tIns="144000" rIns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 über Menü &gt; Einfügen &gt; Bilder</a:t>
            </a:r>
            <a:br>
              <a:rPr lang="de-DE"/>
            </a:br>
            <a:r>
              <a:rPr lang="de-DE"/>
              <a:t>oder per Drag-and-Drop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4788967" cy="4937627"/>
          </a:xfrm>
          <a:blipFill>
            <a:blip r:embed="rId3">
              <a:alphaModFix amt="50000"/>
            </a:blip>
            <a:stretch>
              <a:fillRect/>
            </a:stretch>
          </a:blipFill>
        </p:spPr>
        <p:txBody>
          <a:bodyPr vert="horz" tIns="47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3F5074A7-7EB1-4BDE-84C9-5047BEEA6ED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3847276" y="3981741"/>
            <a:ext cx="2476395" cy="1333464"/>
          </a:xfrm>
        </p:spPr>
        <p:txBody>
          <a:bodyPr vert="horz" anchor="b" anchorCtr="0"/>
          <a:lstStyle>
            <a:lvl1pPr marL="0" indent="0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>
              <a:lnSpc>
                <a:spcPct val="108000"/>
              </a:lnSpc>
              <a:spcAft>
                <a:spcPts val="0"/>
              </a:spcAft>
              <a:defRPr sz="1005"/>
            </a:lvl3pPr>
            <a:lvl4pPr>
              <a:lnSpc>
                <a:spcPct val="108000"/>
              </a:lnSpc>
              <a:spcAft>
                <a:spcPts val="0"/>
              </a:spcAft>
              <a:defRPr sz="1005"/>
            </a:lvl4pPr>
            <a:lvl5pPr>
              <a:lnSpc>
                <a:spcPct val="108000"/>
              </a:lnSpc>
              <a:spcAft>
                <a:spcPts val="0"/>
              </a:spcAft>
              <a:defRPr sz="1005"/>
            </a:lvl5pPr>
            <a:lvl6pPr>
              <a:lnSpc>
                <a:spcPct val="108000"/>
              </a:lnSpc>
              <a:spcAft>
                <a:spcPts val="0"/>
              </a:spcAft>
              <a:defRPr sz="1005"/>
            </a:lvl6pPr>
            <a:lvl7pPr>
              <a:lnSpc>
                <a:spcPct val="108000"/>
              </a:lnSpc>
              <a:spcAft>
                <a:spcPts val="0"/>
              </a:spcAft>
              <a:defRPr sz="1005"/>
            </a:lvl7pPr>
            <a:lvl8pPr>
              <a:lnSpc>
                <a:spcPct val="108000"/>
              </a:lnSpc>
              <a:spcAft>
                <a:spcPts val="0"/>
              </a:spcAft>
              <a:defRPr sz="1005"/>
            </a:lvl8pPr>
            <a:lvl9pPr>
              <a:lnSpc>
                <a:spcPct val="108000"/>
              </a:lnSpc>
              <a:spcAft>
                <a:spcPts val="0"/>
              </a:spcAft>
              <a:defRPr sz="1005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1"/>
            <a:ext cx="2476395" cy="1333464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952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Position, Unternehmen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3"/>
            <a:ext cx="6209732" cy="2476433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1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der Titel der Präsentation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r>
              <a:rPr lang="de-DE"/>
              <a:t>12.09.2022</a:t>
            </a:r>
          </a:p>
        </p:txBody>
      </p:sp>
      <p:sp>
        <p:nvSpPr>
          <p:cNvPr id="12" name="Störer">
            <a:extLst>
              <a:ext uri="{FF2B5EF4-FFF2-40B4-BE49-F238E27FC236}">
                <a16:creationId xmlns:a16="http://schemas.microsoft.com/office/drawing/2014/main" id="{B90E96CA-8CDE-4511-A183-BC6EE0A10DDC}"/>
              </a:ext>
            </a:extLst>
          </p:cNvPr>
          <p:cNvSpPr>
            <a:spLocks noGrp="1" noChangeAspect="1"/>
          </p:cNvSpPr>
          <p:nvPr>
            <p:ph type="body" orient="vert" idx="16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E1CF6780-D143-4BCA-ADB1-6DB2E7821D9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9BE1FC79-D553-4FEA-A311-BF7547161C7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B5F4AE5F-2B68-41ED-9FA2-30408ED9D8E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051574FD-504E-4924-9790-C2E261D4721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F69A2C4-D8FB-45F3-9124-1FBF9F5103C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DE2EFEB0-AAFB-4975-954F-4BA4A78BEF1F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B84B894-B2E3-455E-B56F-E879A565ABF1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1D913496-C2A2-49FC-B473-968AD481639E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8F5A286F-B511-4B31-803F-EDF3BCC7A5B3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C72720AF-7808-4641-9A46-F0B9FDEC309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71F42FB0-0C1D-4F8B-99EF-7C55FDD6F0D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F5C9A55A-322B-4502-A2F8-55618146D87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47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29" name="Agendapunkt Nummer">
            <a:extLst>
              <a:ext uri="{FF2B5EF4-FFF2-40B4-BE49-F238E27FC236}">
                <a16:creationId xmlns:a16="http://schemas.microsoft.com/office/drawing/2014/main" id="{EE10809A-DB1E-40BA-9BD2-2D4C86597B28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 rot="5400000" flipH="1">
            <a:off x="6013097" y="-829699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6" name="Zeit">
            <a:extLst>
              <a:ext uri="{FF2B5EF4-FFF2-40B4-BE49-F238E27FC236}">
                <a16:creationId xmlns:a16="http://schemas.microsoft.com/office/drawing/2014/main" id="{90C2B35F-EC7C-4A7E-9EDF-EAB98436A407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257908" y="4194002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5" name="Agendapunkt Text">
            <a:extLst>
              <a:ext uri="{FF2B5EF4-FFF2-40B4-BE49-F238E27FC236}">
                <a16:creationId xmlns:a16="http://schemas.microsoft.com/office/drawing/2014/main" id="{A6413500-DAA9-44B3-8115-03E8473D759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943018" y="419399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8" name="Agendapunkt Nummer">
            <a:extLst>
              <a:ext uri="{FF2B5EF4-FFF2-40B4-BE49-F238E27FC236}">
                <a16:creationId xmlns:a16="http://schemas.microsoft.com/office/drawing/2014/main" id="{97FD7B98-6C53-4FE1-90B4-9A0E09BE6C43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 rot="5400000" flipH="1">
            <a:off x="6013097" y="-151436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7" name="Zeit">
            <a:extLst>
              <a:ext uri="{FF2B5EF4-FFF2-40B4-BE49-F238E27FC236}">
                <a16:creationId xmlns:a16="http://schemas.microsoft.com/office/drawing/2014/main" id="{28A0E2D0-F243-4A65-BBEF-CB7E60513520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257908" y="3514238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4" name="Agendapunkt Text">
            <a:extLst>
              <a:ext uri="{FF2B5EF4-FFF2-40B4-BE49-F238E27FC236}">
                <a16:creationId xmlns:a16="http://schemas.microsoft.com/office/drawing/2014/main" id="{2F12061A-A101-4348-9DFE-3E429123C47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943018" y="351423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7" name="Agendapunkt Nummer">
            <a:extLst>
              <a:ext uri="{FF2B5EF4-FFF2-40B4-BE49-F238E27FC236}">
                <a16:creationId xmlns:a16="http://schemas.microsoft.com/office/drawing/2014/main" id="{40BE1824-7E70-4AA9-9F95-B62DC6875093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 rot="5400000" flipH="1">
            <a:off x="6013097" y="-2198880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8" name="Zeit">
            <a:extLst>
              <a:ext uri="{FF2B5EF4-FFF2-40B4-BE49-F238E27FC236}">
                <a16:creationId xmlns:a16="http://schemas.microsoft.com/office/drawing/2014/main" id="{DE8D1E41-486E-471F-99B9-A56E88145C3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9257908" y="2816045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3" name="Agendapunkt Text">
            <a:extLst>
              <a:ext uri="{FF2B5EF4-FFF2-40B4-BE49-F238E27FC236}">
                <a16:creationId xmlns:a16="http://schemas.microsoft.com/office/drawing/2014/main" id="{D1D50E11-782C-4111-B065-39E26E458962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1943018" y="2816045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31" name="Agendapunkt Nummer">
            <a:extLst>
              <a:ext uri="{FF2B5EF4-FFF2-40B4-BE49-F238E27FC236}">
                <a16:creationId xmlns:a16="http://schemas.microsoft.com/office/drawing/2014/main" id="{701A635C-9A65-4357-ABFD-35BECBF33D74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 rot="5400000" flipH="1">
            <a:off x="6013096" y="-2887265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19" name="Zeit">
            <a:extLst>
              <a:ext uri="{FF2B5EF4-FFF2-40B4-BE49-F238E27FC236}">
                <a16:creationId xmlns:a16="http://schemas.microsoft.com/office/drawing/2014/main" id="{F7411C5F-DAED-4A3A-A7CD-DA5992F378D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9257908" y="2127073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2" name="Agendapunkt Text">
            <a:extLst>
              <a:ext uri="{FF2B5EF4-FFF2-40B4-BE49-F238E27FC236}">
                <a16:creationId xmlns:a16="http://schemas.microsoft.com/office/drawing/2014/main" id="{E8BDDB96-C9FB-4E11-94C8-DC2F3AC8283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943018" y="213629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1" name="Agendapunkt Nummer">
            <a:extLst>
              <a:ext uri="{FF2B5EF4-FFF2-40B4-BE49-F238E27FC236}">
                <a16:creationId xmlns:a16="http://schemas.microsoft.com/office/drawing/2014/main" id="{3C54461D-A333-40BF-B0B7-769E49E1F83A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 rot="5400000" flipH="1">
            <a:off x="6013096" y="-3576238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0" name="Zeit">
            <a:extLst>
              <a:ext uri="{FF2B5EF4-FFF2-40B4-BE49-F238E27FC236}">
                <a16:creationId xmlns:a16="http://schemas.microsoft.com/office/drawing/2014/main" id="{6B29741C-B5C6-485B-93EE-5298179797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9257908" y="1447317"/>
            <a:ext cx="2437753" cy="495287"/>
          </a:xfrm>
        </p:spPr>
        <p:txBody>
          <a:bodyPr vert="horz" anchor="b" anchorCtr="0"/>
          <a:lstStyle>
            <a:lvl1pPr marL="571482" indent="-571482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→"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de-DE"/>
              <a:t>00:00 Uhr - 00:00 Uhr</a:t>
            </a:r>
          </a:p>
        </p:txBody>
      </p:sp>
      <p:sp>
        <p:nvSpPr>
          <p:cNvPr id="10" name="Agendapunkt Text">
            <a:extLst>
              <a:ext uri="{FF2B5EF4-FFF2-40B4-BE49-F238E27FC236}">
                <a16:creationId xmlns:a16="http://schemas.microsoft.com/office/drawing/2014/main" id="{1B4371A6-619E-47B5-9309-6F2E6B457C0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943018" y="1428884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611" y="532579"/>
            <a:ext cx="11200050" cy="60958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Hier steht die Headline auf maximal einer Zeile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12.09.2022</a:t>
            </a:r>
          </a:p>
        </p:txBody>
      </p:sp>
      <p:sp>
        <p:nvSpPr>
          <p:cNvPr id="32" name="Störer">
            <a:extLst>
              <a:ext uri="{FF2B5EF4-FFF2-40B4-BE49-F238E27FC236}">
                <a16:creationId xmlns:a16="http://schemas.microsoft.com/office/drawing/2014/main" id="{2CBA01B3-15BD-4F91-9A2E-F62292EFA8E6}"/>
              </a:ext>
            </a:extLst>
          </p:cNvPr>
          <p:cNvSpPr>
            <a:spLocks noGrp="1" noChangeAspect="1"/>
          </p:cNvSpPr>
          <p:nvPr>
            <p:ph type="body" orient="vert" idx="30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2" name="Agendapunkt Nummer">
            <a:extLst>
              <a:ext uri="{FF2B5EF4-FFF2-40B4-BE49-F238E27FC236}">
                <a16:creationId xmlns:a16="http://schemas.microsoft.com/office/drawing/2014/main" id="{EEDF02CE-75B2-4EE1-A17D-97F2454C8A6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 rot="5400000" flipH="1">
            <a:off x="6017700" y="-152144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3" name="Agendapunkt Nummer">
            <a:extLst>
              <a:ext uri="{FF2B5EF4-FFF2-40B4-BE49-F238E27FC236}">
                <a16:creationId xmlns:a16="http://schemas.microsoft.com/office/drawing/2014/main" id="{BED1F686-C1CF-44B8-8622-C9259F9246B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 rot="5400000" flipH="1">
            <a:off x="5994656" y="534472"/>
            <a:ext cx="676651" cy="10723762"/>
          </a:xfrm>
          <a:custGeom>
            <a:avLst/>
            <a:gdLst>
              <a:gd name="connsiteX0" fmla="*/ 0 w 720000"/>
              <a:gd name="connsiteY0" fmla="*/ 0 h 468000"/>
              <a:gd name="connsiteX1" fmla="*/ 720000 w 720000"/>
              <a:gd name="connsiteY1" fmla="*/ 0 h 468000"/>
              <a:gd name="connsiteX2" fmla="*/ 720000 w 720000"/>
              <a:gd name="connsiteY2" fmla="*/ 468000 h 468000"/>
              <a:gd name="connsiteX3" fmla="*/ 0 w 720000"/>
              <a:gd name="connsiteY3" fmla="*/ 468000 h 468000"/>
              <a:gd name="connsiteX4" fmla="*/ 0 w 720000"/>
              <a:gd name="connsiteY4" fmla="*/ 0 h 468000"/>
              <a:gd name="connsiteX0" fmla="*/ 720000 w 811440"/>
              <a:gd name="connsiteY0" fmla="*/ 0 h 468000"/>
              <a:gd name="connsiteX1" fmla="*/ 720000 w 811440"/>
              <a:gd name="connsiteY1" fmla="*/ 468000 h 468000"/>
              <a:gd name="connsiteX2" fmla="*/ 0 w 811440"/>
              <a:gd name="connsiteY2" fmla="*/ 468000 h 468000"/>
              <a:gd name="connsiteX3" fmla="*/ 0 w 811440"/>
              <a:gd name="connsiteY3" fmla="*/ 0 h 468000"/>
              <a:gd name="connsiteX4" fmla="*/ 811440 w 811440"/>
              <a:gd name="connsiteY4" fmla="*/ 91440 h 468000"/>
              <a:gd name="connsiteX0" fmla="*/ 720000 w 720000"/>
              <a:gd name="connsiteY0" fmla="*/ 0 h 468000"/>
              <a:gd name="connsiteX1" fmla="*/ 720000 w 720000"/>
              <a:gd name="connsiteY1" fmla="*/ 468000 h 468000"/>
              <a:gd name="connsiteX2" fmla="*/ 0 w 720000"/>
              <a:gd name="connsiteY2" fmla="*/ 468000 h 468000"/>
              <a:gd name="connsiteX3" fmla="*/ 0 w 720000"/>
              <a:gd name="connsiteY3" fmla="*/ 0 h 468000"/>
              <a:gd name="connsiteX0" fmla="*/ 720000 w 720000"/>
              <a:gd name="connsiteY0" fmla="*/ 468000 h 468000"/>
              <a:gd name="connsiteX1" fmla="*/ 0 w 720000"/>
              <a:gd name="connsiteY1" fmla="*/ 468000 h 468000"/>
              <a:gd name="connsiteX2" fmla="*/ 0 w 720000"/>
              <a:gd name="connsiteY2" fmla="*/ 0 h 468000"/>
              <a:gd name="connsiteX0" fmla="*/ 0 w 0"/>
              <a:gd name="connsiteY0" fmla="*/ 468000 h 468000"/>
              <a:gd name="connsiteX1" fmla="*/ 0 w 0"/>
              <a:gd name="connsiteY1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8000">
                <a:moveTo>
                  <a:pt x="0" y="468000"/>
                </a:moveTo>
                <a:lnTo>
                  <a:pt x="0" y="0"/>
                </a:lnTo>
              </a:path>
            </a:pathLst>
          </a:custGeom>
          <a:ln w="6350">
            <a:solidFill>
              <a:schemeClr val="bg2"/>
            </a:solidFill>
            <a:miter lim="800000"/>
          </a:ln>
        </p:spPr>
        <p:txBody>
          <a:bodyPr vert="vert270" wrap="none" rIns="115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963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492">
                <a:solidFill>
                  <a:schemeClr val="bg2"/>
                </a:solidFill>
              </a:defRPr>
            </a:lvl2pPr>
            <a:lvl3pPr>
              <a:defRPr sz="3492">
                <a:solidFill>
                  <a:schemeClr val="bg2"/>
                </a:solidFill>
              </a:defRPr>
            </a:lvl3pPr>
            <a:lvl4pPr>
              <a:defRPr sz="3492">
                <a:solidFill>
                  <a:schemeClr val="bg2"/>
                </a:solidFill>
              </a:defRPr>
            </a:lvl4pPr>
            <a:lvl5pPr>
              <a:defRPr sz="3492">
                <a:solidFill>
                  <a:schemeClr val="bg2"/>
                </a:solidFill>
              </a:defRPr>
            </a:lvl5pPr>
            <a:lvl6pPr>
              <a:defRPr sz="3492">
                <a:solidFill>
                  <a:schemeClr val="bg2"/>
                </a:solidFill>
              </a:defRPr>
            </a:lvl6pPr>
            <a:lvl7pPr>
              <a:defRPr sz="3492">
                <a:solidFill>
                  <a:schemeClr val="bg2"/>
                </a:solidFill>
              </a:defRPr>
            </a:lvl7pPr>
            <a:lvl8pPr>
              <a:defRPr sz="3492">
                <a:solidFill>
                  <a:schemeClr val="bg2"/>
                </a:solidFill>
              </a:defRPr>
            </a:lvl8pPr>
            <a:lvl9pPr>
              <a:defRPr sz="3492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00.</a:t>
            </a:r>
          </a:p>
        </p:txBody>
      </p:sp>
      <p:sp>
        <p:nvSpPr>
          <p:cNvPr id="24" name="Agendapunkt Text">
            <a:extLst>
              <a:ext uri="{FF2B5EF4-FFF2-40B4-BE49-F238E27FC236}">
                <a16:creationId xmlns:a16="http://schemas.microsoft.com/office/drawing/2014/main" id="{3A54381B-B9AC-4F5F-892A-3D0D4D6C3084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947623" y="4871403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  <p:sp>
        <p:nvSpPr>
          <p:cNvPr id="25" name="Agendapunkt Text">
            <a:extLst>
              <a:ext uri="{FF2B5EF4-FFF2-40B4-BE49-F238E27FC236}">
                <a16:creationId xmlns:a16="http://schemas.microsoft.com/office/drawing/2014/main" id="{510637A8-62AA-4934-8AEE-2FF9CE8675FC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1947620" y="5553410"/>
            <a:ext cx="6857709" cy="495287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9pPr>
              <a:defRPr/>
            </a:lvl9pPr>
          </a:lstStyle>
          <a:p>
            <a:pPr lvl="0"/>
            <a:r>
              <a:rPr lang="de-DE"/>
              <a:t>Hier steht ein Agenda Punkt</a:t>
            </a:r>
          </a:p>
        </p:txBody>
      </p:sp>
    </p:spTree>
    <p:extLst>
      <p:ext uri="{BB962C8B-B14F-4D97-AF65-F5344CB8AC3E}">
        <p14:creationId xmlns:p14="http://schemas.microsoft.com/office/powerpoint/2010/main" val="3202559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20" name="Info">
            <a:extLst>
              <a:ext uri="{FF2B5EF4-FFF2-40B4-BE49-F238E27FC236}">
                <a16:creationId xmlns:a16="http://schemas.microsoft.com/office/drawing/2014/main" id="{82878721-2107-4D8E-8099-5F7E3C436BBC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647685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2" name="Bild">
            <a:extLst>
              <a:ext uri="{FF2B5EF4-FFF2-40B4-BE49-F238E27FC236}">
                <a16:creationId xmlns:a16="http://schemas.microsoft.com/office/drawing/2014/main" id="{427F37EF-5F54-43B7-A38B-6D5AFF9A885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848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7" name="Name">
            <a:extLst>
              <a:ext uri="{FF2B5EF4-FFF2-40B4-BE49-F238E27FC236}">
                <a16:creationId xmlns:a16="http://schemas.microsoft.com/office/drawing/2014/main" id="{D771C994-E603-4B57-A052-4C3614CD2B21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476960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9" name="Info">
            <a:extLst>
              <a:ext uri="{FF2B5EF4-FFF2-40B4-BE49-F238E27FC236}">
                <a16:creationId xmlns:a16="http://schemas.microsoft.com/office/drawing/2014/main" id="{0F472042-2453-408B-B5C4-A3B2ABDA330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3486065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1" name="Bild">
            <a:extLst>
              <a:ext uri="{FF2B5EF4-FFF2-40B4-BE49-F238E27FC236}">
                <a16:creationId xmlns:a16="http://schemas.microsoft.com/office/drawing/2014/main" id="{A2165B4E-AC4B-4235-BDCE-1F60A959179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86064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6" name="Name">
            <a:extLst>
              <a:ext uri="{FF2B5EF4-FFF2-40B4-BE49-F238E27FC236}">
                <a16:creationId xmlns:a16="http://schemas.microsoft.com/office/drawing/2014/main" id="{1C196266-4584-48DC-A262-CA14DB3053B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3486286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15" name="Info">
            <a:extLst>
              <a:ext uri="{FF2B5EF4-FFF2-40B4-BE49-F238E27FC236}">
                <a16:creationId xmlns:a16="http://schemas.microsoft.com/office/drawing/2014/main" id="{D000A2FB-0285-4AE2-96E8-35FADEB7429B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495280" y="4438531"/>
            <a:ext cx="2228755" cy="1466877"/>
          </a:xfrm>
        </p:spPr>
        <p:txBody>
          <a:bodyPr vert="horz" rIns="0" anchor="t" anchorCtr="0"/>
          <a:lstStyle>
            <a:lvl1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1pPr>
            <a:lvl2pPr marL="0" inden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 spc="0" baseline="0"/>
            </a:lvl2pPr>
            <a:lvl3pPr>
              <a:lnSpc>
                <a:spcPct val="105000"/>
              </a:lnSpc>
              <a:spcAft>
                <a:spcPts val="0"/>
              </a:spcAft>
              <a:defRPr sz="1005" b="0" spc="0" baseline="0"/>
            </a:lvl3pPr>
            <a:lvl4pPr>
              <a:lnSpc>
                <a:spcPct val="105000"/>
              </a:lnSpc>
              <a:spcAft>
                <a:spcPts val="0"/>
              </a:spcAft>
              <a:defRPr sz="1005" b="0" spc="0" baseline="0"/>
            </a:lvl4pPr>
            <a:lvl5pPr>
              <a:lnSpc>
                <a:spcPct val="105000"/>
              </a:lnSpc>
              <a:spcAft>
                <a:spcPts val="0"/>
              </a:spcAft>
              <a:defRPr sz="1005" b="0" spc="0" baseline="0"/>
            </a:lvl5pPr>
            <a:lvl6pPr>
              <a:lnSpc>
                <a:spcPct val="105000"/>
              </a:lnSpc>
              <a:spcAft>
                <a:spcPts val="0"/>
              </a:spcAft>
              <a:defRPr sz="1005" b="0" spc="0" baseline="0"/>
            </a:lvl6pPr>
            <a:lvl7pPr>
              <a:lnSpc>
                <a:spcPct val="105000"/>
              </a:lnSpc>
              <a:spcAft>
                <a:spcPts val="0"/>
              </a:spcAft>
              <a:defRPr sz="1005" b="0" spc="0" baseline="0"/>
            </a:lvl7pPr>
            <a:lvl8pPr>
              <a:lnSpc>
                <a:spcPct val="105000"/>
              </a:lnSpc>
              <a:spcAft>
                <a:spcPts val="0"/>
              </a:spcAft>
              <a:defRPr sz="1005" b="0" spc="0" baseline="0"/>
            </a:lvl8pPr>
            <a:lvl9pPr>
              <a:lnSpc>
                <a:spcPct val="105000"/>
              </a:lnSpc>
              <a:spcAft>
                <a:spcPts val="0"/>
              </a:spcAft>
              <a:defRPr sz="1005" b="0" spc="0" baseline="0"/>
            </a:lvl9pPr>
          </a:lstStyle>
          <a:p>
            <a:pPr lvl="0"/>
            <a:r>
              <a:rPr lang="fr-FR"/>
              <a:t>Position, </a:t>
            </a:r>
            <a:r>
              <a:rPr lang="fr-FR" err="1"/>
              <a:t>Catena</a:t>
            </a:r>
            <a:r>
              <a:rPr lang="fr-FR"/>
              <a:t>-X</a:t>
            </a:r>
            <a:br>
              <a:rPr lang="fr-FR"/>
            </a:br>
            <a:r>
              <a:rPr lang="fr-FR"/>
              <a:t>Position, </a:t>
            </a:r>
            <a:r>
              <a:rPr lang="fr-FR" err="1"/>
              <a:t>Unternehmen</a:t>
            </a:r>
            <a:br>
              <a:rPr lang="fr-FR"/>
            </a:br>
            <a:br>
              <a:rPr lang="fr-FR"/>
            </a:br>
            <a:r>
              <a:rPr lang="fr-FR" err="1"/>
              <a:t>mail@catena-x.com</a:t>
            </a:r>
            <a:br>
              <a:rPr lang="fr-FR"/>
            </a:br>
            <a:r>
              <a:rPr lang="fr-FR"/>
              <a:t>+49 123 456789</a:t>
            </a:r>
            <a:endParaRPr lang="de-DE"/>
          </a:p>
        </p:txBody>
      </p:sp>
      <p:sp>
        <p:nvSpPr>
          <p:cNvPr id="10" name="Bild">
            <a:extLst>
              <a:ext uri="{FF2B5EF4-FFF2-40B4-BE49-F238E27FC236}">
                <a16:creationId xmlns:a16="http://schemas.microsoft.com/office/drawing/2014/main" id="{49E77F6C-3A2C-48FE-A9ED-17F612A6FA6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5279" y="2705027"/>
            <a:ext cx="2228756" cy="1638143"/>
          </a:xfrm>
          <a:prstGeom prst="roundRect">
            <a:avLst>
              <a:gd name="adj" fmla="val 1745"/>
            </a:avLst>
          </a:pr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14" name="Name">
            <a:extLst>
              <a:ext uri="{FF2B5EF4-FFF2-40B4-BE49-F238E27FC236}">
                <a16:creationId xmlns:a16="http://schemas.microsoft.com/office/drawing/2014/main" id="{E67E12BA-7F99-4B2A-AFB5-CC9CA7C828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95611" y="2095443"/>
            <a:ext cx="2228424" cy="533386"/>
          </a:xfrm>
        </p:spPr>
        <p:txBody>
          <a:bodyPr vert="horz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5pPr>
            <a:lvl6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6pPr>
            <a:lvl7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spcAft>
                <a:spcPts val="0"/>
              </a:spcAft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de-DE"/>
              <a:t>Vorname </a:t>
            </a:r>
            <a:br>
              <a:rPr lang="de-DE"/>
            </a:br>
            <a:r>
              <a:rPr lang="de-DE"/>
              <a:t>Nachname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12.09.2022</a:t>
            </a:r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73869591-0F15-4FBE-8A27-51D626821D0B}"/>
              </a:ext>
            </a:extLst>
          </p:cNvPr>
          <p:cNvSpPr>
            <a:spLocks noGrp="1" noChangeAspect="1"/>
          </p:cNvSpPr>
          <p:nvPr>
            <p:ph type="body" orient="vert" idx="2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476284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ignet Kontur">
            <a:extLst>
              <a:ext uri="{FF2B5EF4-FFF2-40B4-BE49-F238E27FC236}">
                <a16:creationId xmlns:a16="http://schemas.microsoft.com/office/drawing/2014/main" id="{954A030D-5F6F-49E9-AC1E-BE492ACF7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12.09.2022</a:t>
            </a:r>
          </a:p>
        </p:txBody>
      </p:sp>
      <p:sp>
        <p:nvSpPr>
          <p:cNvPr id="22" name="Störer">
            <a:extLst>
              <a:ext uri="{FF2B5EF4-FFF2-40B4-BE49-F238E27FC236}">
                <a16:creationId xmlns:a16="http://schemas.microsoft.com/office/drawing/2014/main" id="{1009A321-5BBA-428F-81A2-B754CED6653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4" name="Regieanweisungen">
            <a:extLst>
              <a:ext uri="{FF2B5EF4-FFF2-40B4-BE49-F238E27FC236}">
                <a16:creationId xmlns:a16="http://schemas.microsoft.com/office/drawing/2014/main" id="{5F1D8155-1EC9-4ABA-9C0E-F8E06247FDA6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5" name="Hilfslinien">
              <a:extLst>
                <a:ext uri="{FF2B5EF4-FFF2-40B4-BE49-F238E27FC236}">
                  <a16:creationId xmlns:a16="http://schemas.microsoft.com/office/drawing/2014/main" id="{AC357517-0D69-4A2B-B095-EF845BFB357F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6" name="Zurücksetzen">
              <a:extLst>
                <a:ext uri="{FF2B5EF4-FFF2-40B4-BE49-F238E27FC236}">
                  <a16:creationId xmlns:a16="http://schemas.microsoft.com/office/drawing/2014/main" id="{B1805FBD-7CED-44EB-9054-B393608F263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7" name="Layoutwechsel">
              <a:extLst>
                <a:ext uri="{FF2B5EF4-FFF2-40B4-BE49-F238E27FC236}">
                  <a16:creationId xmlns:a16="http://schemas.microsoft.com/office/drawing/2014/main" id="{D06219B8-C230-4563-B35A-6D90FC000B3C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8" name="Fußzeile">
              <a:extLst>
                <a:ext uri="{FF2B5EF4-FFF2-40B4-BE49-F238E27FC236}">
                  <a16:creationId xmlns:a16="http://schemas.microsoft.com/office/drawing/2014/main" id="{1D72E5FB-5F79-4F1D-814A-AB801FD96B6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F5BD64B2-8E25-4220-A772-E027E14F3CE6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000695B4-9502-497D-90E1-45C42BC4B48C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5EEB8C2F-05BB-4ED5-B643-DDFD0F16C20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B826B251-787F-44A5-9D3E-16CE9D88B84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4" name="Bild // Listenebene erhöhen">
                <a:extLst>
                  <a:ext uri="{FF2B5EF4-FFF2-40B4-BE49-F238E27FC236}">
                    <a16:creationId xmlns:a16="http://schemas.microsoft.com/office/drawing/2014/main" id="{D4A1DBD9-315C-4AE7-A00E-FDFF588A093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5" name="Bild // Listenebene verringern">
                <a:extLst>
                  <a:ext uri="{FF2B5EF4-FFF2-40B4-BE49-F238E27FC236}">
                    <a16:creationId xmlns:a16="http://schemas.microsoft.com/office/drawing/2014/main" id="{4FAFBF52-8BB5-4D15-89BC-BD8E171F02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0" name="Kopfzeile">
              <a:extLst>
                <a:ext uri="{FF2B5EF4-FFF2-40B4-BE49-F238E27FC236}">
                  <a16:creationId xmlns:a16="http://schemas.microsoft.com/office/drawing/2014/main" id="{7E08A919-4ACC-4969-8B0B-A9F416C1D3DE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725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grü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ignet Kontur">
            <a:extLst>
              <a:ext uri="{FF2B5EF4-FFF2-40B4-BE49-F238E27FC236}">
                <a16:creationId xmlns:a16="http://schemas.microsoft.com/office/drawing/2014/main" id="{4D3E2515-771A-4625-9615-94D30A299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577" y="6189953"/>
            <a:ext cx="1454813" cy="342890"/>
          </a:xfrm>
          <a:prstGeom prst="rect">
            <a:avLst/>
          </a:prstGeom>
        </p:spPr>
      </p:pic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2" name="Kapitel-Überschrift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8656" y="2400805"/>
            <a:ext cx="8992741" cy="1142440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3492" b="0" spc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Hier steht eine Kapitel-Überschrift</a:t>
            </a:r>
          </a:p>
        </p:txBody>
      </p:sp>
      <p:sp>
        <p:nvSpPr>
          <p:cNvPr id="15" name="Datum">
            <a:extLst>
              <a:ext uri="{FF2B5EF4-FFF2-40B4-BE49-F238E27FC236}">
                <a16:creationId xmlns:a16="http://schemas.microsoft.com/office/drawing/2014/main" id="{048DC1A6-D3E8-4E65-89CB-57D20032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657" y="2238884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12.09.2022</a:t>
            </a:r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8F73730-BC46-4D7F-92C6-320F415E54D9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A72291C1-B7DF-4B42-A05A-6B916D320619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10D5237-63E8-44B1-92A4-9A91BAA1FFC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>
              <a:extLst>
                <a:ext uri="{FF2B5EF4-FFF2-40B4-BE49-F238E27FC236}">
                  <a16:creationId xmlns:a16="http://schemas.microsoft.com/office/drawing/2014/main" id="{4DBA544E-0D8E-46F2-94E2-2ADC9780E26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F4763DFA-339B-45E6-AA35-A955067FD90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6" name="Fußzeile">
              <a:extLst>
                <a:ext uri="{FF2B5EF4-FFF2-40B4-BE49-F238E27FC236}">
                  <a16:creationId xmlns:a16="http://schemas.microsoft.com/office/drawing/2014/main" id="{0B9168B2-9140-4589-97AC-AA8BF3D037D7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FA99959-6175-40BD-8316-B9CB48413E2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6A9B0181-F663-45A5-96B2-2C945D0BA835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C6D270A9-2AC2-4B02-A9C6-A4D9B4A87EAF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5CF3B0F6-F33A-4994-92E7-BA0F60FA2EB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05C4EBF5-2D49-449A-94AB-BBAD76C2169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02AF4826-02D7-4225-A077-AC4B54D5F8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622B974C-1CC8-4207-B3F4-D0DC93494D5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2">
          <p15:clr>
            <a:srgbClr val="A4A3A4"/>
          </p15:clr>
        </p15:guide>
        <p15:guide id="2" orient="horz" pos="1429">
          <p15:clr>
            <a:srgbClr val="A4A3A4"/>
          </p15:clr>
        </p15:guide>
        <p15:guide id="3" pos="5965">
          <p15:clr>
            <a:srgbClr val="A4A3A4"/>
          </p15:clr>
        </p15:guide>
        <p15:guide id="4" orient="horz" pos="2109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D9E7479-8233-4453-98B6-A97642F1649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989540" y="5143428"/>
            <a:ext cx="6095742" cy="761979"/>
          </a:xfrm>
        </p:spPr>
        <p:txBody>
          <a:bodyPr vert="horz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de-DE"/>
              <a:t>Hier steht ein beschreibender Text, der Inhalte, welche frei auf der Folie platziert werden können, unterstützen und erweitern kann. Zudem kann dieser Textblock beliebig erweitert werden.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12.09.2022</a:t>
            </a:r>
          </a:p>
        </p:txBody>
      </p:sp>
      <p:sp>
        <p:nvSpPr>
          <p:cNvPr id="11" name="Störer">
            <a:extLst>
              <a:ext uri="{FF2B5EF4-FFF2-40B4-BE49-F238E27FC236}">
                <a16:creationId xmlns:a16="http://schemas.microsoft.com/office/drawing/2014/main" id="{48F60F21-182C-496B-8C5B-8934835CF31F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655969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295">
          <p15:clr>
            <a:srgbClr val="FBAE40"/>
          </p15:clr>
        </p15:guide>
        <p15:guide id="3" pos="589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12.09.2022</a:t>
            </a:r>
          </a:p>
        </p:txBody>
      </p:sp>
      <p:sp>
        <p:nvSpPr>
          <p:cNvPr id="10" name="Störer">
            <a:extLst>
              <a:ext uri="{FF2B5EF4-FFF2-40B4-BE49-F238E27FC236}">
                <a16:creationId xmlns:a16="http://schemas.microsoft.com/office/drawing/2014/main" id="{E860B805-AA3C-42B0-B731-BC58AB5AB304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4230481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295">
          <p15:clr>
            <a:srgbClr val="FBAE40"/>
          </p15:clr>
        </p15:guide>
        <p15:guide id="4" pos="6962">
          <p15:clr>
            <a:srgbClr val="FBAE40"/>
          </p15:clr>
        </p15:guide>
        <p15:guide id="5" orient="horz" pos="1338">
          <p15:clr>
            <a:srgbClr val="FBAE40"/>
          </p15:clr>
        </p15:guide>
        <p15:guide id="6" orient="horz" pos="351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23" name="Bild">
            <a:extLst>
              <a:ext uri="{FF2B5EF4-FFF2-40B4-BE49-F238E27FC236}">
                <a16:creationId xmlns:a16="http://schemas.microsoft.com/office/drawing/2014/main" id="{EDBDB6FE-E0EE-4456-A7CA-2923C835599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-1" y="1904950"/>
            <a:ext cx="11697817" cy="3924195"/>
          </a:xfrm>
          <a:custGeom>
            <a:avLst/>
            <a:gdLst>
              <a:gd name="connsiteX0" fmla="*/ 0 w 11053524"/>
              <a:gd name="connsiteY0" fmla="*/ 0 h 3708001"/>
              <a:gd name="connsiteX1" fmla="*/ 10800 w 11053524"/>
              <a:gd name="connsiteY1" fmla="*/ 0 h 3708001"/>
              <a:gd name="connsiteX2" fmla="*/ 3463047 w 11053524"/>
              <a:gd name="connsiteY2" fmla="*/ 0 h 3708001"/>
              <a:gd name="connsiteX3" fmla="*/ 10981563 w 11053524"/>
              <a:gd name="connsiteY3" fmla="*/ 0 h 3708001"/>
              <a:gd name="connsiteX4" fmla="*/ 11053524 w 11053524"/>
              <a:gd name="connsiteY4" fmla="*/ 71926 h 3708001"/>
              <a:gd name="connsiteX5" fmla="*/ 11053524 w 11053524"/>
              <a:gd name="connsiteY5" fmla="*/ 3636074 h 3708001"/>
              <a:gd name="connsiteX6" fmla="*/ 10981563 w 11053524"/>
              <a:gd name="connsiteY6" fmla="*/ 3708000 h 3708001"/>
              <a:gd name="connsiteX7" fmla="*/ 3463047 w 11053524"/>
              <a:gd name="connsiteY7" fmla="*/ 3708000 h 3708001"/>
              <a:gd name="connsiteX8" fmla="*/ 3463047 w 11053524"/>
              <a:gd name="connsiteY8" fmla="*/ 3708001 h 3708001"/>
              <a:gd name="connsiteX9" fmla="*/ 0 w 11053524"/>
              <a:gd name="connsiteY9" fmla="*/ 3708001 h 370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3524" h="3708001">
                <a:moveTo>
                  <a:pt x="0" y="0"/>
                </a:moveTo>
                <a:lnTo>
                  <a:pt x="10800" y="0"/>
                </a:lnTo>
                <a:lnTo>
                  <a:pt x="3463047" y="0"/>
                </a:lnTo>
                <a:lnTo>
                  <a:pt x="10981563" y="0"/>
                </a:lnTo>
                <a:cubicBezTo>
                  <a:pt x="11021371" y="0"/>
                  <a:pt x="11053524" y="32137"/>
                  <a:pt x="11053524" y="71926"/>
                </a:cubicBezTo>
                <a:lnTo>
                  <a:pt x="11053524" y="3636074"/>
                </a:lnTo>
                <a:cubicBezTo>
                  <a:pt x="11053524" y="3675693"/>
                  <a:pt x="11021371" y="3708000"/>
                  <a:pt x="10981563" y="3708000"/>
                </a:cubicBezTo>
                <a:lnTo>
                  <a:pt x="3463047" y="3708000"/>
                </a:lnTo>
                <a:lnTo>
                  <a:pt x="3463047" y="3708001"/>
                </a:lnTo>
                <a:lnTo>
                  <a:pt x="0" y="37080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12.09.2022</a:t>
            </a:r>
          </a:p>
        </p:txBody>
      </p:sp>
      <p:sp>
        <p:nvSpPr>
          <p:cNvPr id="24" name="Störer">
            <a:extLst>
              <a:ext uri="{FF2B5EF4-FFF2-40B4-BE49-F238E27FC236}">
                <a16:creationId xmlns:a16="http://schemas.microsoft.com/office/drawing/2014/main" id="{3190F932-172E-44CD-A585-2F0B876ABE8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3991783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4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47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">
            <a:extLst>
              <a:ext uri="{FF2B5EF4-FFF2-40B4-BE49-F238E27FC236}">
                <a16:creationId xmlns:a16="http://schemas.microsoft.com/office/drawing/2014/main" id="{FDF6C2CD-6BD8-4B67-BD53-2F14D2B3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Fußzeile">
            <a:extLst>
              <a:ext uri="{FF2B5EF4-FFF2-40B4-BE49-F238E27FC236}">
                <a16:creationId xmlns:a16="http://schemas.microsoft.com/office/drawing/2014/main" id="{BE142E60-B4CD-4D7B-A944-B9446EC18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22" name="Bild">
            <a:extLst>
              <a:ext uri="{FF2B5EF4-FFF2-40B4-BE49-F238E27FC236}">
                <a16:creationId xmlns:a16="http://schemas.microsoft.com/office/drawing/2014/main" id="{C0727FB3-BC3A-4955-9E4F-DB2E1038293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202006" y="1885899"/>
            <a:ext cx="4989994" cy="4019441"/>
          </a:xfrm>
          <a:custGeom>
            <a:avLst/>
            <a:gdLst>
              <a:gd name="connsiteX0" fmla="*/ 71961 w 4715155"/>
              <a:gd name="connsiteY0" fmla="*/ 0 h 3798000"/>
              <a:gd name="connsiteX1" fmla="*/ 1943190 w 4715155"/>
              <a:gd name="connsiteY1" fmla="*/ 0 h 3798000"/>
              <a:gd name="connsiteX2" fmla="*/ 4705215 w 4715155"/>
              <a:gd name="connsiteY2" fmla="*/ 0 h 3798000"/>
              <a:gd name="connsiteX3" fmla="*/ 4715155 w 4715155"/>
              <a:gd name="connsiteY3" fmla="*/ 0 h 3798000"/>
              <a:gd name="connsiteX4" fmla="*/ 4715155 w 4715155"/>
              <a:gd name="connsiteY4" fmla="*/ 3798000 h 3798000"/>
              <a:gd name="connsiteX5" fmla="*/ 4705215 w 4715155"/>
              <a:gd name="connsiteY5" fmla="*/ 3798000 h 3798000"/>
              <a:gd name="connsiteX6" fmla="*/ 1943190 w 4715155"/>
              <a:gd name="connsiteY6" fmla="*/ 3798000 h 3798000"/>
              <a:gd name="connsiteX7" fmla="*/ 71961 w 4715155"/>
              <a:gd name="connsiteY7" fmla="*/ 3798000 h 3798000"/>
              <a:gd name="connsiteX8" fmla="*/ 0 w 4715155"/>
              <a:gd name="connsiteY8" fmla="*/ 3724206 h 3798000"/>
              <a:gd name="connsiteX9" fmla="*/ 0 w 4715155"/>
              <a:gd name="connsiteY9" fmla="*/ 73794 h 3798000"/>
              <a:gd name="connsiteX10" fmla="*/ 71961 w 4715155"/>
              <a:gd name="connsiteY10" fmla="*/ 0 h 37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5155" h="3798000">
                <a:moveTo>
                  <a:pt x="71961" y="0"/>
                </a:moveTo>
                <a:lnTo>
                  <a:pt x="1943190" y="0"/>
                </a:lnTo>
                <a:lnTo>
                  <a:pt x="4705215" y="0"/>
                </a:lnTo>
                <a:lnTo>
                  <a:pt x="4715155" y="0"/>
                </a:lnTo>
                <a:lnTo>
                  <a:pt x="4715155" y="3798000"/>
                </a:lnTo>
                <a:lnTo>
                  <a:pt x="4705215" y="3798000"/>
                </a:lnTo>
                <a:lnTo>
                  <a:pt x="1943190" y="3798000"/>
                </a:lnTo>
                <a:lnTo>
                  <a:pt x="71961" y="3798000"/>
                </a:lnTo>
                <a:cubicBezTo>
                  <a:pt x="32323" y="3798000"/>
                  <a:pt x="0" y="3765014"/>
                  <a:pt x="0" y="3724206"/>
                </a:cubicBezTo>
                <a:lnTo>
                  <a:pt x="0" y="73794"/>
                </a:lnTo>
                <a:cubicBezTo>
                  <a:pt x="0" y="32986"/>
                  <a:pt x="32323" y="0"/>
                  <a:pt x="7196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3" name="Inhalt">
            <a:extLst>
              <a:ext uri="{FF2B5EF4-FFF2-40B4-BE49-F238E27FC236}">
                <a16:creationId xmlns:a16="http://schemas.microsoft.com/office/drawing/2014/main" id="{31236D6D-D443-4C30-BD3D-FE451A909D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9541" y="2247919"/>
            <a:ext cx="5715472" cy="3657489"/>
          </a:xfrm>
        </p:spPr>
        <p:txBody>
          <a:bodyPr/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7490AB26-D935-417E-BE97-08E1972AF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116F96FC-C08E-42D2-833A-85B23920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12.09.2022</a:t>
            </a:r>
          </a:p>
        </p:txBody>
      </p:sp>
      <p:sp>
        <p:nvSpPr>
          <p:cNvPr id="28" name="Störer">
            <a:extLst>
              <a:ext uri="{FF2B5EF4-FFF2-40B4-BE49-F238E27FC236}">
                <a16:creationId xmlns:a16="http://schemas.microsoft.com/office/drawing/2014/main" id="{618F6CC3-6B55-4562-A74E-08635C24BA7D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sp>
        <p:nvSpPr>
          <p:cNvPr id="29" name="Störer">
            <a:extLst>
              <a:ext uri="{FF2B5EF4-FFF2-40B4-BE49-F238E27FC236}">
                <a16:creationId xmlns:a16="http://schemas.microsoft.com/office/drawing/2014/main" id="{5BE97BC3-EA1F-469F-9445-521E7DC61020}"/>
              </a:ext>
            </a:extLst>
          </p:cNvPr>
          <p:cNvSpPr>
            <a:spLocks noGrp="1" noChangeAspect="1"/>
          </p:cNvSpPr>
          <p:nvPr>
            <p:ph type="body" orient="vert" idx="15" hasCustomPrompt="1"/>
          </p:nvPr>
        </p:nvSpPr>
        <p:spPr>
          <a:xfrm>
            <a:off x="10448270" y="-448298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064967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>
          <p15:clr>
            <a:srgbClr val="FBAE40"/>
          </p15:clr>
        </p15:guide>
        <p15:guide id="2" pos="589">
          <p15:clr>
            <a:srgbClr val="FBAE40"/>
          </p15:clr>
        </p15:guide>
        <p15:guide id="3" pos="295">
          <p15:clr>
            <a:srgbClr val="FBAE40"/>
          </p15:clr>
        </p15:guide>
        <p15:guide id="4" pos="4286">
          <p15:clr>
            <a:srgbClr val="FBAE40"/>
          </p15:clr>
        </p15:guide>
        <p15:guide id="5" pos="6962">
          <p15:clr>
            <a:srgbClr val="FBAE40"/>
          </p15:clr>
        </p15:guide>
        <p15:guide id="6" orient="horz" pos="317">
          <p15:clr>
            <a:srgbClr val="FBAE40"/>
          </p15:clr>
        </p15:guide>
        <p15:guide id="7" orient="horz" pos="3515">
          <p15:clr>
            <a:srgbClr val="FBAE40"/>
          </p15:clr>
        </p15:guide>
        <p15:guide id="8" pos="3991">
          <p15:clr>
            <a:srgbClr val="FBAE40"/>
          </p15:clr>
        </p15:guide>
        <p15:guide id="9" orient="horz" pos="112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bg2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12.09.2022</a:t>
            </a:r>
          </a:p>
        </p:txBody>
      </p:sp>
      <p:sp>
        <p:nvSpPr>
          <p:cNvPr id="25" name="Störer">
            <a:extLst>
              <a:ext uri="{FF2B5EF4-FFF2-40B4-BE49-F238E27FC236}">
                <a16:creationId xmlns:a16="http://schemas.microsoft.com/office/drawing/2014/main" id="{51483736-6C28-4824-9174-CF7D5E2F9AA2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26" name="Regieanweisungen">
            <a:extLst>
              <a:ext uri="{FF2B5EF4-FFF2-40B4-BE49-F238E27FC236}">
                <a16:creationId xmlns:a16="http://schemas.microsoft.com/office/drawing/2014/main" id="{8EF948C1-6BB6-4B00-9E0B-0554E8668A6D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7" name="Hilfslinien">
              <a:extLst>
                <a:ext uri="{FF2B5EF4-FFF2-40B4-BE49-F238E27FC236}">
                  <a16:creationId xmlns:a16="http://schemas.microsoft.com/office/drawing/2014/main" id="{9BD93F4D-25B1-4200-9DDB-93CF9A434C92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8" name="Zurücksetzen">
              <a:extLst>
                <a:ext uri="{FF2B5EF4-FFF2-40B4-BE49-F238E27FC236}">
                  <a16:creationId xmlns:a16="http://schemas.microsoft.com/office/drawing/2014/main" id="{A39BCBC3-94CE-46E1-AE46-EEBCBE794AD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9" name="Layoutwechsel">
              <a:extLst>
                <a:ext uri="{FF2B5EF4-FFF2-40B4-BE49-F238E27FC236}">
                  <a16:creationId xmlns:a16="http://schemas.microsoft.com/office/drawing/2014/main" id="{59733236-661E-4E1A-9368-4522DDA42069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2209973A-6195-440B-81C4-684D373A8553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31" name="Listenebenen">
              <a:extLst>
                <a:ext uri="{FF2B5EF4-FFF2-40B4-BE49-F238E27FC236}">
                  <a16:creationId xmlns:a16="http://schemas.microsoft.com/office/drawing/2014/main" id="{BC8225C2-5594-4650-AB21-1073F12A769E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33" name="Text // Listenebene erhöhen">
                <a:extLst>
                  <a:ext uri="{FF2B5EF4-FFF2-40B4-BE49-F238E27FC236}">
                    <a16:creationId xmlns:a16="http://schemas.microsoft.com/office/drawing/2014/main" id="{EE7A225E-DE0D-45C7-83DF-A49713D0DF9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4" name="Text // Listenebene verringern">
                <a:extLst>
                  <a:ext uri="{FF2B5EF4-FFF2-40B4-BE49-F238E27FC236}">
                    <a16:creationId xmlns:a16="http://schemas.microsoft.com/office/drawing/2014/main" id="{A476DB32-6DAC-42DF-A34C-C15E232A1447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5" name="Listenebenen">
                <a:extLst>
                  <a:ext uri="{FF2B5EF4-FFF2-40B4-BE49-F238E27FC236}">
                    <a16:creationId xmlns:a16="http://schemas.microsoft.com/office/drawing/2014/main" id="{CDDE7FCF-12FA-4B63-AA64-339F86FE1B75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6" name="Bild // Listenebene erhöhen">
                <a:extLst>
                  <a:ext uri="{FF2B5EF4-FFF2-40B4-BE49-F238E27FC236}">
                    <a16:creationId xmlns:a16="http://schemas.microsoft.com/office/drawing/2014/main" id="{29F40329-D6E7-4CE1-8DC1-42B485D3B52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7" name="Bild // Listenebene verringern">
                <a:extLst>
                  <a:ext uri="{FF2B5EF4-FFF2-40B4-BE49-F238E27FC236}">
                    <a16:creationId xmlns:a16="http://schemas.microsoft.com/office/drawing/2014/main" id="{FCBB8238-1689-4600-B839-DF028165B0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F5905FD-B58F-4075-92C9-8EEB0A491F30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747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3077896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4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/ 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6" name="Bild">
            <a:extLst>
              <a:ext uri="{FF2B5EF4-FFF2-40B4-BE49-F238E27FC236}">
                <a16:creationId xmlns:a16="http://schemas.microsoft.com/office/drawing/2014/main" id="{2978B551-0218-4710-A712-72E44A055C6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 wrap="square" tIns="144000" rIns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82"/>
            </a:lvl1pPr>
            <a:lvl2pPr marL="457194" indent="0">
              <a:buNone/>
              <a:defRPr sz="2800"/>
            </a:lvl2pPr>
            <a:lvl3pPr marL="914389" indent="0">
              <a:buNone/>
              <a:defRPr sz="24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1" indent="0">
              <a:buNone/>
              <a:defRPr sz="2000"/>
            </a:lvl6pPr>
            <a:lvl7pPr marL="2743167" indent="0">
              <a:buNone/>
              <a:defRPr sz="2000"/>
            </a:lvl7pPr>
            <a:lvl8pPr marL="3200361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de-DE"/>
              <a:t>Bild einfügen</a:t>
            </a:r>
          </a:p>
        </p:txBody>
      </p:sp>
      <p:sp>
        <p:nvSpPr>
          <p:cNvPr id="22" name="Signet Kontur">
            <a:extLst>
              <a:ext uri="{FF2B5EF4-FFF2-40B4-BE49-F238E27FC236}">
                <a16:creationId xmlns:a16="http://schemas.microsoft.com/office/drawing/2014/main" id="{6D79A967-9139-472F-97C2-6267A96B944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6907423" y="967715"/>
            <a:ext cx="5284577" cy="5890285"/>
          </a:xfr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 vert="horz" tIns="5688000" anchor="t" anchorCtr="0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Kontur bitte nicht löschen und/oder verschieben</a:t>
            </a:r>
          </a:p>
        </p:txBody>
      </p:sp>
      <p:sp>
        <p:nvSpPr>
          <p:cNvPr id="13" name="Signet">
            <a:extLst>
              <a:ext uri="{FF2B5EF4-FFF2-40B4-BE49-F238E27FC236}">
                <a16:creationId xmlns:a16="http://schemas.microsoft.com/office/drawing/2014/main" id="{A6B15BE3-6666-4925-8374-0F5DE310996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1372369" y="6190248"/>
            <a:ext cx="323292" cy="342891"/>
          </a:xfrm>
          <a:blipFill>
            <a:blip r:embed="rId3"/>
            <a:stretch>
              <a:fillRect/>
            </a:stretch>
          </a:blipFill>
        </p:spPr>
        <p:txBody>
          <a:bodyPr vert="horz" wrap="none" tIns="1058400" anchor="t" anchorCtr="0"/>
          <a:lstStyle>
            <a:lvl1pPr marL="0" indent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>
                <a:solidFill>
                  <a:schemeClr val="bg1">
                    <a:lumMod val="65000"/>
                  </a:schemeClr>
                </a:solidFill>
              </a:defRPr>
            </a:lvl2pPr>
            <a:lvl3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3pPr>
            <a:lvl4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4pPr>
            <a:lvl5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5pPr>
            <a:lvl6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6pPr>
            <a:lvl7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7pPr>
            <a:lvl8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8pPr>
            <a:lvl9pPr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defRPr sz="1005" b="1">
                <a:solidFill>
                  <a:schemeClr val="bg1">
                    <a:lumMod val="65000"/>
                  </a:schemeClr>
                </a:solidFill>
              </a:defRPr>
            </a:lvl9pPr>
          </a:lstStyle>
          <a:p>
            <a:pPr lvl="0"/>
            <a:r>
              <a:rPr lang="de-DE"/>
              <a:t>Signet bitte nicht </a:t>
            </a:r>
            <a:br>
              <a:rPr lang="de-DE"/>
            </a:br>
            <a:r>
              <a:rPr lang="de-DE"/>
              <a:t>löschen und/oder </a:t>
            </a:r>
            <a:br>
              <a:rPr lang="de-DE"/>
            </a:br>
            <a:r>
              <a:rPr lang="de-DE"/>
              <a:t>verschieben</a:t>
            </a:r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79" y="3707049"/>
            <a:ext cx="10054996" cy="2200037"/>
          </a:xfrm>
          <a:prstGeom prst="roundRect">
            <a:avLst>
              <a:gd name="adj" fmla="val 3183"/>
            </a:avLst>
          </a:prstGeom>
          <a:solidFill>
            <a:schemeClr val="accent4"/>
          </a:solidFill>
        </p:spPr>
        <p:txBody>
          <a:bodyPr lIns="468000" tIns="504000" rIns="46800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4097029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12.09.2022</a:t>
            </a:r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36C50A13-BFB1-4A2D-8E99-287944C1BF55}"/>
              </a:ext>
            </a:extLst>
          </p:cNvPr>
          <p:cNvSpPr>
            <a:spLocks noGrp="1" noChangeAspect="1"/>
          </p:cNvSpPr>
          <p:nvPr>
            <p:ph type="body" orient="vert" idx="17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7DDCBD5-EDD2-4F49-9E92-519680C4E570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9032EA2F-3EF3-4D57-A0FA-35E48D65CEA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E6F73990-7BB0-45F5-B749-8175FAD71C88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4" name="Layoutwechsel">
              <a:extLst>
                <a:ext uri="{FF2B5EF4-FFF2-40B4-BE49-F238E27FC236}">
                  <a16:creationId xmlns:a16="http://schemas.microsoft.com/office/drawing/2014/main" id="{AF9D8718-583C-449A-A6BA-032D97CED7C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7" name="Fußzeile">
              <a:extLst>
                <a:ext uri="{FF2B5EF4-FFF2-40B4-BE49-F238E27FC236}">
                  <a16:creationId xmlns:a16="http://schemas.microsoft.com/office/drawing/2014/main" id="{83CC5ECF-A31A-4C30-99BF-4B405182F4F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20" name="Listenebenen">
              <a:extLst>
                <a:ext uri="{FF2B5EF4-FFF2-40B4-BE49-F238E27FC236}">
                  <a16:creationId xmlns:a16="http://schemas.microsoft.com/office/drawing/2014/main" id="{FD028A1C-1486-457F-9BF2-22648F636094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3" name="Text // Listenebene erhöhen">
                <a:extLst>
                  <a:ext uri="{FF2B5EF4-FFF2-40B4-BE49-F238E27FC236}">
                    <a16:creationId xmlns:a16="http://schemas.microsoft.com/office/drawing/2014/main" id="{7119AF9B-66B8-49E9-A0AE-B9C468D7BB36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D0CE423D-6F54-42CE-A56C-5A6AEF2FB1F2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DEBA4071-9639-48F0-A9DB-86C19F63375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B3E70152-4338-430C-92C6-FC9C953CD0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9B1B1A04-0BA3-4052-B20D-7A615CC166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1" name="Kopfzeile">
              <a:extLst>
                <a:ext uri="{FF2B5EF4-FFF2-40B4-BE49-F238E27FC236}">
                  <a16:creationId xmlns:a16="http://schemas.microsoft.com/office/drawing/2014/main" id="{6003ABB2-2A64-4BA5-B41F-BB23A8F2BE52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542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991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2290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12.09.2022</a:t>
            </a:r>
          </a:p>
        </p:txBody>
      </p:sp>
      <p:sp>
        <p:nvSpPr>
          <p:cNvPr id="14" name="Störer">
            <a:extLst>
              <a:ext uri="{FF2B5EF4-FFF2-40B4-BE49-F238E27FC236}">
                <a16:creationId xmlns:a16="http://schemas.microsoft.com/office/drawing/2014/main" id="{F360F9A7-5CAB-46C2-A229-475EA13032DB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297115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äche">
            <a:extLst>
              <a:ext uri="{FF2B5EF4-FFF2-40B4-BE49-F238E27FC236}">
                <a16:creationId xmlns:a16="http://schemas.microsoft.com/office/drawing/2014/main" id="{AC95F382-0436-4ACE-8777-0A6FCF2F21F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11696390" cy="5905342"/>
          </a:xfrm>
          <a:custGeom>
            <a:avLst/>
            <a:gdLst>
              <a:gd name="connsiteX0" fmla="*/ 4257 w 11052175"/>
              <a:gd name="connsiteY0" fmla="*/ 0 h 5580001"/>
              <a:gd name="connsiteX1" fmla="*/ 11052175 w 11052175"/>
              <a:gd name="connsiteY1" fmla="*/ 0 h 5580001"/>
              <a:gd name="connsiteX2" fmla="*/ 11052175 w 11052175"/>
              <a:gd name="connsiteY2" fmla="*/ 5507860 h 5580001"/>
              <a:gd name="connsiteX3" fmla="*/ 10980011 w 11052175"/>
              <a:gd name="connsiteY3" fmla="*/ 5580000 h 5580001"/>
              <a:gd name="connsiteX4" fmla="*/ 4323522 w 11052175"/>
              <a:gd name="connsiteY4" fmla="*/ 5580000 h 5580001"/>
              <a:gd name="connsiteX5" fmla="*/ 4323522 w 11052175"/>
              <a:gd name="connsiteY5" fmla="*/ 5580001 h 5580001"/>
              <a:gd name="connsiteX6" fmla="*/ 0 w 11052175"/>
              <a:gd name="connsiteY6" fmla="*/ 5580001 h 5580001"/>
              <a:gd name="connsiteX7" fmla="*/ 0 w 11052175"/>
              <a:gd name="connsiteY7" fmla="*/ 1 h 5580001"/>
              <a:gd name="connsiteX8" fmla="*/ 4257 w 11052175"/>
              <a:gd name="connsiteY8" fmla="*/ 1 h 55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2175" h="5580001">
                <a:moveTo>
                  <a:pt x="4257" y="0"/>
                </a:moveTo>
                <a:lnTo>
                  <a:pt x="11052175" y="0"/>
                </a:lnTo>
                <a:lnTo>
                  <a:pt x="11052175" y="5507860"/>
                </a:lnTo>
                <a:cubicBezTo>
                  <a:pt x="11052175" y="5547673"/>
                  <a:pt x="11019837" y="5580000"/>
                  <a:pt x="10980011" y="5580000"/>
                </a:cubicBezTo>
                <a:lnTo>
                  <a:pt x="4323522" y="5580000"/>
                </a:lnTo>
                <a:lnTo>
                  <a:pt x="4323522" y="5580001"/>
                </a:lnTo>
                <a:lnTo>
                  <a:pt x="0" y="5580001"/>
                </a:lnTo>
                <a:lnTo>
                  <a:pt x="0" y="1"/>
                </a:lnTo>
                <a:lnTo>
                  <a:pt x="425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6770" tIns="48385" rIns="96770" bIns="48385" numCol="1" anchor="t" anchorCtr="0" compatLnSpc="1">
            <a:prstTxWarp prst="textNoShape">
              <a:avLst/>
            </a:prstTxWarp>
            <a:noAutofit/>
          </a:bodyPr>
          <a:lstStyle/>
          <a:p>
            <a:endParaRPr lang="de-DE" sz="1905"/>
          </a:p>
        </p:txBody>
      </p:sp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324429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609" y="6324429"/>
            <a:ext cx="4762298" cy="1333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15" name="Zitat">
            <a:extLst>
              <a:ext uri="{FF2B5EF4-FFF2-40B4-BE49-F238E27FC236}">
                <a16:creationId xmlns:a16="http://schemas.microsoft.com/office/drawing/2014/main" id="{D4D924DF-0A5B-46CE-A25D-A5CA369CCCF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40" y="1784222"/>
            <a:ext cx="9678670" cy="952471"/>
          </a:xfrm>
          <a:prstGeom prst="rect">
            <a:avLst/>
          </a:prstGeom>
          <a:noFill/>
        </p:spPr>
        <p:txBody>
          <a:bodyPr lIns="0" tIns="0" rIns="0" anchor="t" anchorCtr="0"/>
          <a:lstStyle>
            <a:lvl1pPr algn="l">
              <a:lnSpc>
                <a:spcPct val="90000"/>
              </a:lnSpc>
              <a:defRPr sz="2963" b="0" spc="11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„Hier steht ein Zitat.“</a:t>
            </a:r>
          </a:p>
        </p:txBody>
      </p:sp>
      <p:sp>
        <p:nvSpPr>
          <p:cNvPr id="24" name="Datum">
            <a:extLst>
              <a:ext uri="{FF2B5EF4-FFF2-40B4-BE49-F238E27FC236}">
                <a16:creationId xmlns:a16="http://schemas.microsoft.com/office/drawing/2014/main" id="{D0A2DA9F-4592-4823-8353-D79176E8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558" y="1619253"/>
            <a:ext cx="514328" cy="1904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12.09.2022</a:t>
            </a:r>
          </a:p>
        </p:txBody>
      </p:sp>
      <p:sp>
        <p:nvSpPr>
          <p:cNvPr id="8" name="Störer">
            <a:extLst>
              <a:ext uri="{FF2B5EF4-FFF2-40B4-BE49-F238E27FC236}">
                <a16:creationId xmlns:a16="http://schemas.microsoft.com/office/drawing/2014/main" id="{0E5716E2-2B4D-4921-B0F3-E4748A145E1C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</p:spTree>
    <p:extLst>
      <p:ext uri="{BB962C8B-B14F-4D97-AF65-F5344CB8AC3E}">
        <p14:creationId xmlns:p14="http://schemas.microsoft.com/office/powerpoint/2010/main" val="3065527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89">
          <p15:clr>
            <a:srgbClr val="A4A3A4"/>
          </p15:clr>
        </p15:guide>
        <p15:guide id="2" orient="horz" pos="1062">
          <p15:clr>
            <a:srgbClr val="A4A3A4"/>
          </p15:clr>
        </p15:guide>
        <p15:guide id="4" orient="horz" pos="3164">
          <p15:clr>
            <a:srgbClr val="A4A3A4"/>
          </p15:clr>
        </p15:guide>
        <p15:guide id="5" pos="6350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bg2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r>
              <a:rPr lang="de-DE"/>
              <a:t>12.09.2022</a:t>
            </a:r>
          </a:p>
        </p:txBody>
      </p:sp>
      <p:sp>
        <p:nvSpPr>
          <p:cNvPr id="15" name="Störer">
            <a:extLst>
              <a:ext uri="{FF2B5EF4-FFF2-40B4-BE49-F238E27FC236}">
                <a16:creationId xmlns:a16="http://schemas.microsoft.com/office/drawing/2014/main" id="{795803D7-EBF7-4603-ACE7-6CD745FFB546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6" name="Regieanweisungen">
            <a:extLst>
              <a:ext uri="{FF2B5EF4-FFF2-40B4-BE49-F238E27FC236}">
                <a16:creationId xmlns:a16="http://schemas.microsoft.com/office/drawing/2014/main" id="{F26DCAD2-429D-4333-BDC2-E0A5CD822A7B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20" name="Hilfslinien">
              <a:extLst>
                <a:ext uri="{FF2B5EF4-FFF2-40B4-BE49-F238E27FC236}">
                  <a16:creationId xmlns:a16="http://schemas.microsoft.com/office/drawing/2014/main" id="{A3497A08-3C7A-4E73-A830-E14AB3294DBC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595DCF9B-9954-4808-B90E-B2E8972048D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4" name="Layoutwechsel">
              <a:extLst>
                <a:ext uri="{FF2B5EF4-FFF2-40B4-BE49-F238E27FC236}">
                  <a16:creationId xmlns:a16="http://schemas.microsoft.com/office/drawing/2014/main" id="{E0717128-46C8-4CEF-A95E-20E68F7459E1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A58CE6DA-7FE0-488E-9916-23582B582708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7C0FA77A-7FF8-497B-A86C-D0B073D5E803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25E788B3-973F-47BB-9ECC-B109CEF003E9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C68C6345-F52C-4355-8408-3BE843C7F5F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B26C76AD-1EE7-42FE-BE56-393D375E815D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31" name="Bild // Listenebene erhöhen">
                <a:extLst>
                  <a:ext uri="{FF2B5EF4-FFF2-40B4-BE49-F238E27FC236}">
                    <a16:creationId xmlns:a16="http://schemas.microsoft.com/office/drawing/2014/main" id="{AA8C654E-A053-4393-AC44-0E5685E0723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32" name="Bild // Listenebene verringern">
                <a:extLst>
                  <a:ext uri="{FF2B5EF4-FFF2-40B4-BE49-F238E27FC236}">
                    <a16:creationId xmlns:a16="http://schemas.microsoft.com/office/drawing/2014/main" id="{EC61325C-2E55-4C70-B8CC-0C29B16C9E2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7" name="Kopfzeile">
              <a:extLst>
                <a:ext uri="{FF2B5EF4-FFF2-40B4-BE49-F238E27FC236}">
                  <a16:creationId xmlns:a16="http://schemas.microsoft.com/office/drawing/2014/main" id="{BA176917-1FBB-4493-BAD0-9AAA6EC9CFF5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5380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liennummer">
            <a:extLst>
              <a:ext uri="{FF2B5EF4-FFF2-40B4-BE49-F238E27FC236}">
                <a16:creationId xmlns:a16="http://schemas.microsoft.com/office/drawing/2014/main" id="{D4BCDEC6-5546-4F8F-9B0E-2BE4B4C4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05508" y="6972112"/>
            <a:ext cx="380984" cy="133346"/>
          </a:xfrm>
        </p:spPr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4" name="Signet Kontur">
            <a:extLst>
              <a:ext uri="{FF2B5EF4-FFF2-40B4-BE49-F238E27FC236}">
                <a16:creationId xmlns:a16="http://schemas.microsoft.com/office/drawing/2014/main" id="{B873C3A0-AF53-4DAF-86ED-0884C41F3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6909493" y="967715"/>
            <a:ext cx="5282507" cy="5890285"/>
          </a:xfrm>
          <a:prstGeom prst="rect">
            <a:avLst/>
          </a:prstGeom>
        </p:spPr>
      </p:pic>
      <p:pic>
        <p:nvPicPr>
          <p:cNvPr id="21" name="Catena-X Logo">
            <a:extLst>
              <a:ext uri="{FF2B5EF4-FFF2-40B4-BE49-F238E27FC236}">
                <a16:creationId xmlns:a16="http://schemas.microsoft.com/office/drawing/2014/main" id="{6EB4EAE1-2DD3-4A3D-B9C2-5DD057112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577" y="6189952"/>
            <a:ext cx="1454813" cy="342891"/>
          </a:xfrm>
          <a:prstGeom prst="rect">
            <a:avLst/>
          </a:prstGeom>
        </p:spPr>
      </p:pic>
      <p:sp>
        <p:nvSpPr>
          <p:cNvPr id="18" name="Fußzeile">
            <a:extLst>
              <a:ext uri="{FF2B5EF4-FFF2-40B4-BE49-F238E27FC236}">
                <a16:creationId xmlns:a16="http://schemas.microsoft.com/office/drawing/2014/main" id="{CF2C2BD2-359D-4B04-9043-D63B17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BD6A660E-47B1-4334-B690-461FCD7547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6404" y="3981740"/>
            <a:ext cx="2476395" cy="1878305"/>
          </a:xfrm>
        </p:spPr>
        <p:txBody>
          <a:bodyPr anchor="b" anchorCtr="0"/>
          <a:lstStyle>
            <a:lvl1pPr marL="0" indent="0" algn="l">
              <a:lnSpc>
                <a:spcPct val="108000"/>
              </a:lnSpc>
              <a:spcBef>
                <a:spcPts val="127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1"/>
            </a:lvl1pPr>
            <a:lvl2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2pPr>
            <a:lvl3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3pPr>
            <a:lvl4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4pPr>
            <a:lvl5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5pPr>
            <a:lvl6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6pPr>
            <a:lvl7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7pPr>
            <a:lvl8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/>
            </a:lvl8pPr>
            <a:lvl9pPr marL="0" indent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5" b="0"/>
            </a:lvl9pPr>
          </a:lstStyle>
          <a:p>
            <a:pPr lvl="0"/>
            <a:r>
              <a:rPr lang="de-DE"/>
              <a:t>Titel Vorname Name auf erster Ebene / für weitere Infos &gt; Menüband &gt; Start &gt; Listenebene erhöhen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86BC2BCB-24F3-4A29-BE56-53C09B742D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5280" y="630022"/>
            <a:ext cx="5830045" cy="3200314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979" b="0" spc="11" baseline="0">
                <a:solidFill>
                  <a:schemeClr val="accent4"/>
                </a:solidFill>
              </a:defRPr>
            </a:lvl1pPr>
          </a:lstStyle>
          <a:p>
            <a:r>
              <a:rPr lang="de-DE"/>
              <a:t>Hier steht ein</a:t>
            </a:r>
            <a:br>
              <a:rPr lang="de-DE"/>
            </a:br>
            <a:r>
              <a:rPr lang="de-DE"/>
              <a:t>abschließendes</a:t>
            </a:r>
            <a:br>
              <a:rPr lang="de-DE"/>
            </a:br>
            <a:r>
              <a:rPr lang="de-DE"/>
              <a:t>Statement oder</a:t>
            </a:r>
            <a:br>
              <a:rPr lang="de-DE"/>
            </a:br>
            <a:r>
              <a:rPr lang="de-DE"/>
              <a:t>der Abschied.</a:t>
            </a:r>
          </a:p>
        </p:txBody>
      </p:sp>
      <p:sp>
        <p:nvSpPr>
          <p:cNvPr id="17" name="Datum">
            <a:extLst>
              <a:ext uri="{FF2B5EF4-FFF2-40B4-BE49-F238E27FC236}">
                <a16:creationId xmlns:a16="http://schemas.microsoft.com/office/drawing/2014/main" id="{75EAB48F-98A6-4F0D-875B-C9157CB1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380989"/>
            <a:ext cx="1009607" cy="19049"/>
          </a:xfrm>
        </p:spPr>
        <p:txBody>
          <a:bodyPr lIns="1116000"/>
          <a:lstStyle/>
          <a:p>
            <a:r>
              <a:rPr lang="de-DE"/>
              <a:t>12.09.2022</a:t>
            </a:r>
          </a:p>
        </p:txBody>
      </p:sp>
      <p:sp>
        <p:nvSpPr>
          <p:cNvPr id="9" name="Störer">
            <a:extLst>
              <a:ext uri="{FF2B5EF4-FFF2-40B4-BE49-F238E27FC236}">
                <a16:creationId xmlns:a16="http://schemas.microsoft.com/office/drawing/2014/main" id="{C96626E0-448C-4EB1-945F-44E9501A3D91}"/>
              </a:ext>
            </a:extLst>
          </p:cNvPr>
          <p:cNvSpPr>
            <a:spLocks noGrp="1" noChangeAspect="1"/>
          </p:cNvSpPr>
          <p:nvPr>
            <p:ph type="body" orient="vert" idx="14" hasCustomPrompt="1"/>
          </p:nvPr>
        </p:nvSpPr>
        <p:spPr>
          <a:xfrm>
            <a:off x="10286987" y="-609584"/>
            <a:ext cx="1904919" cy="495287"/>
          </a:xfrm>
          <a:custGeom>
            <a:avLst/>
            <a:gdLst>
              <a:gd name="connsiteX0" fmla="*/ 32659 w 1790906"/>
              <a:gd name="connsiteY0" fmla="*/ 0 h 459902"/>
              <a:gd name="connsiteX1" fmla="*/ 283521 w 1790906"/>
              <a:gd name="connsiteY1" fmla="*/ 0 h 459902"/>
              <a:gd name="connsiteX2" fmla="*/ 284714 w 1790906"/>
              <a:gd name="connsiteY2" fmla="*/ 0 h 459902"/>
              <a:gd name="connsiteX3" fmla="*/ 1790906 w 1790906"/>
              <a:gd name="connsiteY3" fmla="*/ 0 h 459902"/>
              <a:gd name="connsiteX4" fmla="*/ 1790906 w 1790906"/>
              <a:gd name="connsiteY4" fmla="*/ 459902 h 459902"/>
              <a:gd name="connsiteX5" fmla="*/ 348452 w 1790906"/>
              <a:gd name="connsiteY5" fmla="*/ 459902 h 459902"/>
              <a:gd name="connsiteX6" fmla="*/ 341465 w 1790906"/>
              <a:gd name="connsiteY6" fmla="*/ 459902 h 459902"/>
              <a:gd name="connsiteX7" fmla="*/ 32659 w 1790906"/>
              <a:gd name="connsiteY7" fmla="*/ 459902 h 459902"/>
              <a:gd name="connsiteX8" fmla="*/ 8119 w 1790906"/>
              <a:gd name="connsiteY8" fmla="*/ 413623 h 459902"/>
              <a:gd name="connsiteX9" fmla="*/ 131334 w 1790906"/>
              <a:gd name="connsiteY9" fmla="*/ 230036 h 459902"/>
              <a:gd name="connsiteX10" fmla="*/ 8119 w 1790906"/>
              <a:gd name="connsiteY10" fmla="*/ 46279 h 459902"/>
              <a:gd name="connsiteX11" fmla="*/ 32659 w 1790906"/>
              <a:gd name="connsiteY11" fmla="*/ 0 h 459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90906" h="459902">
                <a:moveTo>
                  <a:pt x="32659" y="0"/>
                </a:moveTo>
                <a:lnTo>
                  <a:pt x="283521" y="0"/>
                </a:lnTo>
                <a:lnTo>
                  <a:pt x="284714" y="0"/>
                </a:lnTo>
                <a:lnTo>
                  <a:pt x="1790906" y="0"/>
                </a:lnTo>
                <a:lnTo>
                  <a:pt x="1790906" y="459902"/>
                </a:lnTo>
                <a:lnTo>
                  <a:pt x="348452" y="459902"/>
                </a:lnTo>
                <a:lnTo>
                  <a:pt x="341465" y="459902"/>
                </a:lnTo>
                <a:lnTo>
                  <a:pt x="32659" y="459902"/>
                </a:lnTo>
                <a:cubicBezTo>
                  <a:pt x="1983" y="459902"/>
                  <a:pt x="-9094" y="439144"/>
                  <a:pt x="8119" y="413623"/>
                </a:cubicBezTo>
                <a:lnTo>
                  <a:pt x="131334" y="230036"/>
                </a:lnTo>
                <a:lnTo>
                  <a:pt x="8119" y="46279"/>
                </a:lnTo>
                <a:cubicBezTo>
                  <a:pt x="-9094" y="20758"/>
                  <a:pt x="1983" y="0"/>
                  <a:pt x="326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396000" rIns="180000" anchor="ctr" anchorCtr="0">
            <a:normAutofit/>
          </a:bodyPr>
          <a:lstStyle>
            <a:lvl1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1pPr>
            <a:lvl2pPr marL="0" indent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746" spc="0" baseline="0">
                <a:solidFill>
                  <a:schemeClr val="bg1"/>
                </a:solidFill>
              </a:defRPr>
            </a:lvl2pPr>
            <a:lvl3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3pPr>
            <a:lvl4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4pPr>
            <a:lvl5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5pPr>
            <a:lvl6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6pPr>
            <a:lvl7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7pPr>
            <a:lvl8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8pPr>
            <a:lvl9pPr algn="l">
              <a:lnSpc>
                <a:spcPct val="93000"/>
              </a:lnSpc>
              <a:spcAft>
                <a:spcPts val="0"/>
              </a:spcAft>
              <a:defRPr sz="1746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Störer-Text</a:t>
            </a:r>
          </a:p>
        </p:txBody>
      </p:sp>
      <p:grpSp>
        <p:nvGrpSpPr>
          <p:cNvPr id="10" name="Regieanweisungen">
            <a:extLst>
              <a:ext uri="{FF2B5EF4-FFF2-40B4-BE49-F238E27FC236}">
                <a16:creationId xmlns:a16="http://schemas.microsoft.com/office/drawing/2014/main" id="{6880D537-3B21-4B78-9267-3345A92500C4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AD11BCA8-C7BB-40C3-A62A-62358E7429C1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2" name="Zurücksetzen">
              <a:extLst>
                <a:ext uri="{FF2B5EF4-FFF2-40B4-BE49-F238E27FC236}">
                  <a16:creationId xmlns:a16="http://schemas.microsoft.com/office/drawing/2014/main" id="{D58F7C51-5988-47AB-99FE-01DCEC383923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13" name="Layoutwechsel">
              <a:extLst>
                <a:ext uri="{FF2B5EF4-FFF2-40B4-BE49-F238E27FC236}">
                  <a16:creationId xmlns:a16="http://schemas.microsoft.com/office/drawing/2014/main" id="{7CCF87A9-8B6A-4BA5-A1DA-85A749487240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15" name="Fußzeile">
              <a:extLst>
                <a:ext uri="{FF2B5EF4-FFF2-40B4-BE49-F238E27FC236}">
                  <a16:creationId xmlns:a16="http://schemas.microsoft.com/office/drawing/2014/main" id="{9E4AA867-D6B7-48D8-B95C-8B4367EA2D5B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C68729BA-1D9E-4DA8-9175-A22E9706222D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2" name="Text // Listenebene erhöhen">
                <a:extLst>
                  <a:ext uri="{FF2B5EF4-FFF2-40B4-BE49-F238E27FC236}">
                    <a16:creationId xmlns:a16="http://schemas.microsoft.com/office/drawing/2014/main" id="{82CCAA62-5FCF-49B0-8FD7-B1377EE26F3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>
                <a:extLst>
                  <a:ext uri="{FF2B5EF4-FFF2-40B4-BE49-F238E27FC236}">
                    <a16:creationId xmlns:a16="http://schemas.microsoft.com/office/drawing/2014/main" id="{4DC7B32E-8503-4683-B29C-1986E05780F4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4" name="Listenebenen">
                <a:extLst>
                  <a:ext uri="{FF2B5EF4-FFF2-40B4-BE49-F238E27FC236}">
                    <a16:creationId xmlns:a16="http://schemas.microsoft.com/office/drawing/2014/main" id="{376C59E8-ACB9-4B59-BBBB-5149BA29D660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5" name="Bild // Listenebene erhöhen">
                <a:extLst>
                  <a:ext uri="{FF2B5EF4-FFF2-40B4-BE49-F238E27FC236}">
                    <a16:creationId xmlns:a16="http://schemas.microsoft.com/office/drawing/2014/main" id="{4E4381FD-CE28-41C6-8D68-3B024A54F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6" name="Bild // Listenebene verringern">
                <a:extLst>
                  <a:ext uri="{FF2B5EF4-FFF2-40B4-BE49-F238E27FC236}">
                    <a16:creationId xmlns:a16="http://schemas.microsoft.com/office/drawing/2014/main" id="{BF7034C0-3E4F-4855-AFE2-CBEEC1692D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20" name="Kopfzeile">
              <a:extLst>
                <a:ext uri="{FF2B5EF4-FFF2-40B4-BE49-F238E27FC236}">
                  <a16:creationId xmlns:a16="http://schemas.microsoft.com/office/drawing/2014/main" id="{130E1F4F-0C9E-4B18-8FD1-4EC3DAB7A4B6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132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5">
          <p15:clr>
            <a:srgbClr val="A4A3A4"/>
          </p15:clr>
        </p15:guide>
        <p15:guide id="2" orient="horz" pos="375">
          <p15:clr>
            <a:srgbClr val="A4A3A4"/>
          </p15:clr>
        </p15:guide>
        <p15:guide id="3" pos="3765">
          <p15:clr>
            <a:srgbClr val="A4A3A4"/>
          </p15:clr>
        </p15:guide>
        <p15:guide id="4" orient="horz" pos="3488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9C8913-72EE-4F08-A75F-AF8E8458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987472-A0AE-4345-90E6-624AAE443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E7F93E-867E-44D3-8772-6D15DA26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8B77E6-0227-4AD5-9137-C947E6E51B2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12.09.2022</a:t>
            </a:r>
          </a:p>
        </p:txBody>
      </p:sp>
    </p:spTree>
    <p:extLst>
      <p:ext uri="{BB962C8B-B14F-4D97-AF65-F5344CB8AC3E}">
        <p14:creationId xmlns:p14="http://schemas.microsoft.com/office/powerpoint/2010/main" val="48683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0CF12A5-BB13-4C64-8851-CE67A683F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D73439F-8FAB-46FB-B1DA-AE0DED0A0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074" y="768437"/>
            <a:ext cx="11209814" cy="641176"/>
          </a:xfrm>
        </p:spPr>
        <p:txBody>
          <a:bodyPr/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776DC3-06DC-4D70-8443-2D26A54FB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50" y="2024062"/>
            <a:ext cx="7918450" cy="4357687"/>
          </a:xfrm>
        </p:spPr>
        <p:txBody>
          <a:bodyPr/>
          <a:lstStyle>
            <a:lvl1pPr marL="342900" indent="-342900">
              <a:buClr>
                <a:schemeClr val="accent1"/>
              </a:buClr>
              <a:buSzPct val="150000"/>
              <a:buFont typeface="+mj-lt"/>
              <a:buAutoNum type="arabicPeriod"/>
              <a:defRPr>
                <a:latin typeface="Manrope Light" pitchFamily="2" charset="0"/>
              </a:defRPr>
            </a:lvl1pPr>
            <a:lvl2pPr marL="542925" indent="-18732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355600" algn="l"/>
              </a:tabLst>
              <a:defRPr>
                <a:latin typeface="Manrope Light" pitchFamily="2" charset="0"/>
              </a:defRPr>
            </a:lvl2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 err="1"/>
              <a:t>uiluiilzu</a:t>
            </a:r>
            <a:endParaRPr lang="de-DE"/>
          </a:p>
          <a:p>
            <a:pPr lvl="0"/>
            <a:r>
              <a:rPr lang="de-DE" err="1"/>
              <a:t>hkfhkfhk</a:t>
            </a:r>
            <a:endParaRPr lang="de-DE"/>
          </a:p>
          <a:p>
            <a:pPr lvl="0"/>
            <a:r>
              <a:rPr lang="de-DE" err="1"/>
              <a:t>fhkfhkf</a:t>
            </a:r>
            <a:endParaRPr lang="de-DE"/>
          </a:p>
          <a:p>
            <a:pPr lvl="0"/>
            <a:r>
              <a:rPr lang="de-DE" err="1"/>
              <a:t>fhkfhk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9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1" y="2028840"/>
            <a:ext cx="10936211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F0E3358-C060-4195-95CE-2B8A3CA2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82" y="-1622968"/>
            <a:ext cx="10176726" cy="10812772"/>
          </a:xfrm>
          <a:prstGeom prst="rect">
            <a:avLst/>
          </a:prstGeom>
          <a:noFill/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0"/>
            <a:ext cx="6045524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EFE-C331-4C8E-9241-C5F784DC4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02" y="2028841"/>
            <a:ext cx="5356148" cy="43481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290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4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5B51302-FAE1-4009-9911-EFDB3713C8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E8FB65E-86B8-4340-A046-B58DF337D5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B8585AD-C68E-4A02-9454-FC404C4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0D4CC3-6244-4AC9-8B97-E329AEBD77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3950" y="2024063"/>
            <a:ext cx="5364163" cy="435768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E65FC0C-B02C-46B0-A487-DCEC9CD952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1902" y="2024063"/>
            <a:ext cx="5356148" cy="4357687"/>
          </a:xfrm>
          <a:prstGeom prst="roundRect">
            <a:avLst>
              <a:gd name="adj" fmla="val 4248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image" Target="../media/image9.png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hidden="1">
            <a:extLst>
              <a:ext uri="{FF2B5EF4-FFF2-40B4-BE49-F238E27FC236}">
                <a16:creationId xmlns:a16="http://schemas.microsoft.com/office/drawing/2014/main" id="{297B2C86-1810-4AEC-9246-07871921AF90}"/>
              </a:ext>
            </a:extLst>
          </p:cNvPr>
          <p:cNvPicPr>
            <a:picLocks noChangeAspect="1"/>
          </p:cNvPicPr>
          <p:nvPr userDrawn="1"/>
        </p:nvPicPr>
        <p:blipFill rotWithShape="1">
          <a:blip/>
          <a:srcRect l="3641" t="15323" r="2125" b="24064"/>
          <a:stretch/>
        </p:blipFill>
        <p:spPr>
          <a:xfrm>
            <a:off x="0" y="7936"/>
            <a:ext cx="12192000" cy="6850064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80B343-998D-4F93-B63D-0091F1E9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3" y="702600"/>
            <a:ext cx="10936210" cy="5492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76B55-AB53-492A-B48A-1D564D27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459" y="2028841"/>
            <a:ext cx="10938654" cy="3981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966ADD2-B7C9-44E6-904E-E0A04E8B9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1902" y="6492876"/>
            <a:ext cx="5464097" cy="3296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2"/>
                </a:solidFill>
                <a:latin typeface="Manrope Light" pitchFamily="2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© 2022 Catena-X or a Catena-X affiliate company</a:t>
            </a:r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E41863-3824-4E29-92ED-A76F54A7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4913" y="6457362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  <a:latin typeface="Manrope Light" pitchFamily="2" charset="0"/>
                <a:cs typeface="Arial" panose="020B0604020202020204" pitchFamily="34" charset="0"/>
              </a:defRPr>
            </a:lvl1pPr>
          </a:lstStyle>
          <a:p>
            <a:fld id="{15DFB6EE-9978-41D3-B043-A8093AA4AB5B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Bildplatzhalter 17">
            <a:extLst>
              <a:ext uri="{FF2B5EF4-FFF2-40B4-BE49-F238E27FC236}">
                <a16:creationId xmlns:a16="http://schemas.microsoft.com/office/drawing/2014/main" id="{A449EA72-816B-4CBD-A537-D1C49C5D2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duotone>
              <a:prstClr val="black"/>
              <a:srgbClr val="ADAD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00" b="-6815"/>
          <a:stretch/>
        </p:blipFill>
        <p:spPr>
          <a:xfrm>
            <a:off x="8926383" y="-1727199"/>
            <a:ext cx="3749310" cy="4310742"/>
          </a:xfrm>
          <a:prstGeom prst="roundRect">
            <a:avLst>
              <a:gd name="adj" fmla="val 2269"/>
            </a:avLst>
          </a:prstGeom>
        </p:spPr>
      </p:pic>
      <p:pic>
        <p:nvPicPr>
          <p:cNvPr id="11" name="Catena-X Logo">
            <a:extLst>
              <a:ext uri="{FF2B5EF4-FFF2-40B4-BE49-F238E27FC236}">
                <a16:creationId xmlns:a16="http://schemas.microsoft.com/office/drawing/2014/main" id="{58F96065-1831-4D92-BAD4-2267206BF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14" b="-11600"/>
          <a:stretch/>
        </p:blipFill>
        <p:spPr>
          <a:xfrm>
            <a:off x="11125200" y="255199"/>
            <a:ext cx="536497" cy="5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8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78" r:id="rId3"/>
    <p:sldLayoutId id="2147483670" r:id="rId4"/>
    <p:sldLayoutId id="2147483673" r:id="rId5"/>
    <p:sldLayoutId id="2147483650" r:id="rId6"/>
    <p:sldLayoutId id="2147483669" r:id="rId7"/>
    <p:sldLayoutId id="2147483665" r:id="rId8"/>
    <p:sldLayoutId id="2147483666" r:id="rId9"/>
    <p:sldLayoutId id="2147483667" r:id="rId10"/>
    <p:sldLayoutId id="2147483671" r:id="rId11"/>
    <p:sldLayoutId id="2147483675" r:id="rId12"/>
    <p:sldLayoutId id="2147483676" r:id="rId13"/>
    <p:sldLayoutId id="2147483672" r:id="rId14"/>
    <p:sldLayoutId id="2147483677" r:id="rId15"/>
    <p:sldLayoutId id="214748367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Manrope Light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2"/>
          </a:solidFill>
          <a:latin typeface="Manrope Light" pitchFamily="2" charset="0"/>
          <a:ea typeface="+mn-ea"/>
          <a:cs typeface="Arial" panose="020B0604020202020204" pitchFamily="34" charset="0"/>
        </a:defRPr>
      </a:lvl1pPr>
      <a:lvl2pPr marL="182563" indent="-1825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Manrope Light" pitchFamily="2" charset="0"/>
          <a:ea typeface="+mn-ea"/>
          <a:cs typeface="Arial" panose="020B0604020202020204" pitchFamily="34" charset="0"/>
        </a:defRPr>
      </a:lvl2pPr>
      <a:lvl3pPr marL="358775" indent="-17621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SzPct val="70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Manrope Light" pitchFamily="2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Manrope Light" pitchFamily="2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pos="393" userDrawn="1">
          <p15:clr>
            <a:srgbClr val="F26B43"/>
          </p15:clr>
        </p15:guide>
        <p15:guide id="6" pos="728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1275" userDrawn="1">
          <p15:clr>
            <a:srgbClr val="F26B43"/>
          </p15:clr>
        </p15:guide>
        <p15:guide id="9" orient="horz" pos="686" userDrawn="1">
          <p15:clr>
            <a:srgbClr val="F26B43"/>
          </p15:clr>
        </p15:guide>
        <p15:guide id="10" pos="3840" userDrawn="1">
          <p15:clr>
            <a:srgbClr val="F26B43"/>
          </p15:clr>
        </p15:guide>
        <p15:guide id="11" pos="3772" userDrawn="1">
          <p15:clr>
            <a:srgbClr val="F26B43"/>
          </p15:clr>
        </p15:guide>
        <p15:guide id="12" pos="39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atena-X Signet">
            <a:extLst>
              <a:ext uri="{FF2B5EF4-FFF2-40B4-BE49-F238E27FC236}">
                <a16:creationId xmlns:a16="http://schemas.microsoft.com/office/drawing/2014/main" id="{8A188B8F-EA9D-4561-9F21-0ECE7F77606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68" y="6190248"/>
            <a:ext cx="323292" cy="342891"/>
          </a:xfrm>
          <a:prstGeom prst="rect">
            <a:avLst/>
          </a:prstGeom>
        </p:spPr>
      </p:pic>
      <p:sp>
        <p:nvSpPr>
          <p:cNvPr id="6" name="Foliennummer">
            <a:extLst>
              <a:ext uri="{FF2B5EF4-FFF2-40B4-BE49-F238E27FC236}">
                <a16:creationId xmlns:a16="http://schemas.microsoft.com/office/drawing/2014/main" id="{3A4522D6-9014-460A-BFEF-00B15B83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05508" y="6324429"/>
            <a:ext cx="380984" cy="13334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5">
                <a:solidFill>
                  <a:schemeClr val="tx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defRPr sz="1005">
                <a:latin typeface="+mn-lt"/>
              </a:defRPr>
            </a:lvl9pPr>
          </a:lstStyle>
          <a:p>
            <a:fld id="{0DEE70A6-3D65-4158-A0A9-DD979EB5139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Fußzeile">
            <a:extLst>
              <a:ext uri="{FF2B5EF4-FFF2-40B4-BE49-F238E27FC236}">
                <a16:creationId xmlns:a16="http://schemas.microsoft.com/office/drawing/2014/main" id="{0AD3824A-8546-49CA-B2F1-7994635D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5609" y="6324429"/>
            <a:ext cx="4762298" cy="1333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635" spc="-11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635" spc="-11" baseline="0">
                <a:latin typeface="+mn-lt"/>
              </a:defRPr>
            </a:lvl9pPr>
          </a:lstStyle>
          <a:p>
            <a:r>
              <a:rPr lang="en-US"/>
              <a:t>© 2022 Catena-X or an Catena-X affiliate company. All rights reserved.</a:t>
            </a:r>
            <a:endParaRPr lang="de-DE"/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187E1D4E-4F7E-4CA1-853B-2B7DC88F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540" y="2247919"/>
            <a:ext cx="10706121" cy="36574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Stichpunkt auf erster Ebene / für Unterpunkt und Text &gt; Menüband &gt; Start &gt; Listenebene erhöhen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BF8FF0EE-3A77-4ED2-B2D3-A42847D4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11" y="532579"/>
            <a:ext cx="11200050" cy="114296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Hier steht die Headline in maximal</a:t>
            </a:r>
            <a:br>
              <a:rPr lang="de-DE"/>
            </a:br>
            <a:r>
              <a:rPr lang="de-DE"/>
              <a:t>zwei Zeilen</a:t>
            </a:r>
          </a:p>
        </p:txBody>
      </p:sp>
      <p:sp>
        <p:nvSpPr>
          <p:cNvPr id="11" name="Datum">
            <a:extLst>
              <a:ext uri="{FF2B5EF4-FFF2-40B4-BE49-F238E27FC236}">
                <a16:creationId xmlns:a16="http://schemas.microsoft.com/office/drawing/2014/main" id="{8BE4716A-2CDA-4221-9979-BB3583A22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279" y="380990"/>
            <a:ext cx="514328" cy="1904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648000" tIns="0" rIns="0" bIns="18000" rtlCol="0" anchor="ctr" anchorCtr="0"/>
          <a:lstStyle>
            <a:lvl1pPr marL="0" indent="0" algn="l">
              <a:buFont typeface="Arial" panose="020B0604020202020204" pitchFamily="34" charset="0"/>
              <a:buNone/>
              <a:defRPr sz="1005" b="1">
                <a:solidFill>
                  <a:schemeClr val="tx1"/>
                </a:solidFill>
              </a:defRPr>
            </a:lvl1pPr>
            <a:lvl2pPr marL="0" algn="l">
              <a:defRPr sz="1005" b="1"/>
            </a:lvl2pPr>
            <a:lvl3pPr marL="0" algn="l">
              <a:defRPr sz="1005" b="1"/>
            </a:lvl3pPr>
            <a:lvl4pPr marL="0" algn="l">
              <a:defRPr sz="1005" b="1"/>
            </a:lvl4pPr>
            <a:lvl5pPr marL="0" algn="l">
              <a:defRPr sz="1005" b="1"/>
            </a:lvl5pPr>
            <a:lvl6pPr marL="0" algn="l">
              <a:defRPr sz="1005" b="1"/>
            </a:lvl6pPr>
            <a:lvl7pPr marL="0" algn="l">
              <a:defRPr sz="1005" b="1"/>
            </a:lvl7pPr>
            <a:lvl8pPr marL="0" algn="l">
              <a:defRPr sz="1005" b="1"/>
            </a:lvl8pPr>
            <a:lvl9pPr marL="0" algn="l">
              <a:defRPr sz="1005" b="1"/>
            </a:lvl9pPr>
          </a:lstStyle>
          <a:p>
            <a:r>
              <a:rPr lang="de-DE"/>
              <a:t>12.09.2022</a:t>
            </a:r>
          </a:p>
        </p:txBody>
      </p:sp>
      <p:grpSp>
        <p:nvGrpSpPr>
          <p:cNvPr id="18" name="Regieanweisungen">
            <a:extLst>
              <a:ext uri="{FF2B5EF4-FFF2-40B4-BE49-F238E27FC236}">
                <a16:creationId xmlns:a16="http://schemas.microsoft.com/office/drawing/2014/main" id="{7FA303D5-E104-44C4-81E9-25997E9C4BE7}"/>
              </a:ext>
            </a:extLst>
          </p:cNvPr>
          <p:cNvGrpSpPr/>
          <p:nvPr userDrawn="1"/>
        </p:nvGrpSpPr>
        <p:grpSpPr>
          <a:xfrm>
            <a:off x="-1523936" y="-493602"/>
            <a:ext cx="15163158" cy="7656208"/>
            <a:chOff x="-1440000" y="-466408"/>
            <a:chExt cx="14328000" cy="7234408"/>
          </a:xfrm>
        </p:grpSpPr>
        <p:sp>
          <p:nvSpPr>
            <p:cNvPr id="19" name="Hilfslinien">
              <a:extLst>
                <a:ext uri="{FF2B5EF4-FFF2-40B4-BE49-F238E27FC236}">
                  <a16:creationId xmlns:a16="http://schemas.microsoft.com/office/drawing/2014/main" id="{D738AE5A-70AC-4106-807A-EEEEF5D1F094}"/>
                </a:ext>
              </a:extLst>
            </p:cNvPr>
            <p:cNvSpPr txBox="1"/>
            <p:nvPr userDrawn="1"/>
          </p:nvSpPr>
          <p:spPr>
            <a:xfrm rot="10800000" flipH="1" flipV="1">
              <a:off x="6516000" y="-466408"/>
              <a:ext cx="23400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 über Menü: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b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</a:b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 bei </a:t>
              </a:r>
              <a:r>
                <a:rPr kumimoji="0" lang="de-DE" sz="952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</a:t>
              </a:r>
              <a:r>
                <a:rPr kumimoji="0" lang="de-DE" sz="952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0" name="Zurücksetzen">
              <a:extLst>
                <a:ext uri="{FF2B5EF4-FFF2-40B4-BE49-F238E27FC236}">
                  <a16:creationId xmlns:a16="http://schemas.microsoft.com/office/drawing/2014/main" id="{CC2F4140-A4E6-4FE5-AACB-B59D5EAC63BD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bringen über Menü: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Zurücksetzen</a:t>
              </a:r>
            </a:p>
          </p:txBody>
        </p:sp>
        <p:sp>
          <p:nvSpPr>
            <p:cNvPr id="21" name="Layoutwechsel">
              <a:extLst>
                <a:ext uri="{FF2B5EF4-FFF2-40B4-BE49-F238E27FC236}">
                  <a16:creationId xmlns:a16="http://schemas.microsoft.com/office/drawing/2014/main" id="{D083A641-A5D6-4595-83A5-72E4C7957E6B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260000" cy="72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Wechsel des Folien-layouts über Menü: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Start &gt; Folien </a:t>
              </a:r>
            </a:p>
            <a:p>
              <a:pPr marL="0" marR="0" lvl="0" indent="0" algn="l" defTabSz="26639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&gt; Layout</a:t>
              </a:r>
            </a:p>
          </p:txBody>
        </p:sp>
        <p:sp>
          <p:nvSpPr>
            <p:cNvPr id="22" name="Fußzeile">
              <a:extLst>
                <a:ext uri="{FF2B5EF4-FFF2-40B4-BE49-F238E27FC236}">
                  <a16:creationId xmlns:a16="http://schemas.microsoft.com/office/drawing/2014/main" id="{5438EEFC-2D0C-4A05-88DD-20AA9F1B585C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6588000"/>
              <a:ext cx="8063706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Fußzeile anpassen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  <p:grpSp>
          <p:nvGrpSpPr>
            <p:cNvPr id="23" name="Listenebenen">
              <a:extLst>
                <a:ext uri="{FF2B5EF4-FFF2-40B4-BE49-F238E27FC236}">
                  <a16:creationId xmlns:a16="http://schemas.microsoft.com/office/drawing/2014/main" id="{49CAFA0D-D04E-4535-B5F5-0BDCA6FCB6F0}"/>
                </a:ext>
              </a:extLst>
            </p:cNvPr>
            <p:cNvGrpSpPr/>
            <p:nvPr userDrawn="1"/>
          </p:nvGrpSpPr>
          <p:grpSpPr>
            <a:xfrm>
              <a:off x="-1440000" y="2124076"/>
              <a:ext cx="1332000" cy="1439924"/>
              <a:chOff x="-1440000" y="2124076"/>
              <a:chExt cx="1332000" cy="1439924"/>
            </a:xfrm>
          </p:grpSpPr>
          <p:sp>
            <p:nvSpPr>
              <p:cNvPr id="24" name="Text // Listenebene erhöhen">
                <a:extLst>
                  <a:ext uri="{FF2B5EF4-FFF2-40B4-BE49-F238E27FC236}">
                    <a16:creationId xmlns:a16="http://schemas.microsoft.com/office/drawing/2014/main" id="{C93F204B-6AE4-48EA-B442-BC08DA444B1B}"/>
                  </a:ext>
                </a:extLst>
              </p:cNvPr>
              <p:cNvSpPr txBox="1"/>
              <p:nvPr userDrawn="1"/>
            </p:nvSpPr>
            <p:spPr>
              <a:xfrm>
                <a:off x="-1440000" y="295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5" name="Text // Listenebene verringern">
                <a:extLst>
                  <a:ext uri="{FF2B5EF4-FFF2-40B4-BE49-F238E27FC236}">
                    <a16:creationId xmlns:a16="http://schemas.microsoft.com/office/drawing/2014/main" id="{3A7BEF8E-9860-48FC-AB7B-FAB9134B1ADC}"/>
                  </a:ext>
                </a:extLst>
              </p:cNvPr>
              <p:cNvSpPr txBox="1"/>
              <p:nvPr userDrawn="1"/>
            </p:nvSpPr>
            <p:spPr>
              <a:xfrm>
                <a:off x="-1440000" y="3312000"/>
                <a:ext cx="684000" cy="25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i="0" baseline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6" name="Listenebenen">
                <a:extLst>
                  <a:ext uri="{FF2B5EF4-FFF2-40B4-BE49-F238E27FC236}">
                    <a16:creationId xmlns:a16="http://schemas.microsoft.com/office/drawing/2014/main" id="{84F03A39-B63D-482F-81DC-372C5E0520DB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1188000" y="2124076"/>
                <a:ext cx="1080000" cy="72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0" baseline="0">
                    <a:solidFill>
                      <a:schemeClr val="tx1"/>
                    </a:solidFill>
                    <a:latin typeface="+mn-lt"/>
                  </a:rPr>
                  <a:t>Wechsel der Text-ebene über Menü: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Start &gt; Absatz &gt; </a:t>
                </a:r>
              </a:p>
              <a:p>
                <a:pPr marL="0" marR="0" lvl="0" indent="0" algn="r" defTabSz="26639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52" b="1" baseline="0">
                    <a:solidFill>
                      <a:schemeClr val="tx1"/>
                    </a:solidFill>
                    <a:latin typeface="+mn-lt"/>
                  </a:rPr>
                  <a:t>Listenebene erhöhen/verringern</a:t>
                </a:r>
              </a:p>
            </p:txBody>
          </p:sp>
          <p:pic>
            <p:nvPicPr>
              <p:cNvPr id="27" name="Bild // Listenebene erhöhen">
                <a:extLst>
                  <a:ext uri="{FF2B5EF4-FFF2-40B4-BE49-F238E27FC236}">
                    <a16:creationId xmlns:a16="http://schemas.microsoft.com/office/drawing/2014/main" id="{C035E6F7-2A22-4ACC-B15A-6046973FCC9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2"/>
              <a:stretch>
                <a:fillRect/>
              </a:stretch>
            </p:blipFill>
            <p:spPr>
              <a:xfrm>
                <a:off x="-684000" y="2952000"/>
                <a:ext cx="544320" cy="252000"/>
              </a:xfrm>
              <a:prstGeom prst="rect">
                <a:avLst/>
              </a:prstGeom>
            </p:spPr>
          </p:pic>
          <p:pic>
            <p:nvPicPr>
              <p:cNvPr id="28" name="Bild // Listenebene verringern">
                <a:extLst>
                  <a:ext uri="{FF2B5EF4-FFF2-40B4-BE49-F238E27FC236}">
                    <a16:creationId xmlns:a16="http://schemas.microsoft.com/office/drawing/2014/main" id="{376E772D-48C9-4D4B-8E13-CA7261C7C1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3"/>
              <a:stretch>
                <a:fillRect/>
              </a:stretch>
            </p:blipFill>
            <p:spPr>
              <a:xfrm>
                <a:off x="-684000" y="3312000"/>
                <a:ext cx="544320" cy="252000"/>
              </a:xfrm>
              <a:prstGeom prst="rect">
                <a:avLst/>
              </a:prstGeom>
            </p:spPr>
          </p:pic>
        </p:grp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28274F0B-20E2-490C-BE21-6E0853E32AC1}"/>
                </a:ext>
              </a:extLst>
            </p:cNvPr>
            <p:cNvSpPr txBox="1"/>
            <p:nvPr userDrawn="1"/>
          </p:nvSpPr>
          <p:spPr>
            <a:xfrm rot="10800000" flipH="1" flipV="1">
              <a:off x="468000" y="-288000"/>
              <a:ext cx="4860000" cy="18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388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52" b="0" baseline="0">
                  <a:solidFill>
                    <a:schemeClr val="tx1"/>
                  </a:solidFill>
                  <a:latin typeface="+mn-lt"/>
                </a:rPr>
                <a:t>Kopfzeile anpassen für eine oder mehrere Folien, über Menü:</a:t>
              </a:r>
              <a:r>
                <a:rPr lang="de-DE" sz="952" b="1" baseline="0">
                  <a:solidFill>
                    <a:schemeClr val="tx1"/>
                  </a:solidFill>
                  <a:latin typeface="+mn-lt"/>
                </a:rPr>
                <a:t> Einfügen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hf hdr="0"/>
  <p:txStyles>
    <p:titleStyle>
      <a:lvl1pPr marL="0" indent="0" algn="l" defTabSz="914389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3492" kern="120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914371" indent="-914371" algn="l" defTabSz="914389" rtl="0" eaLnBrk="1" latinLnBrk="0" hangingPunct="1">
        <a:lnSpc>
          <a:spcPct val="95000"/>
        </a:lnSpc>
        <a:spcBef>
          <a:spcPts val="2117"/>
        </a:spcBef>
        <a:spcAft>
          <a:spcPts val="635"/>
        </a:spcAft>
        <a:buSzPct val="170000"/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1142964" indent="-228593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Char char="→"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89" rtl="0" eaLnBrk="1" latinLnBrk="0" hangingPunct="1">
        <a:lnSpc>
          <a:spcPct val="95000"/>
        </a:lnSpc>
        <a:spcBef>
          <a:spcPts val="0"/>
        </a:spcBef>
        <a:buFont typeface="Arial" panose="020B0604020202020204" pitchFamily="34" charset="0"/>
        <a:buNone/>
        <a:defRPr sz="1482" kern="1200" spc="11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44C7B-E67F-DBAC-EEA7-15EF2703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0500EEA8-CA44-F628-97E1-988D9AB924B1}"/>
              </a:ext>
            </a:extLst>
          </p:cNvPr>
          <p:cNvSpPr/>
          <p:nvPr/>
        </p:nvSpPr>
        <p:spPr>
          <a:xfrm>
            <a:off x="909821" y="5389585"/>
            <a:ext cx="10884484" cy="65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1778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D37171C-34E6-609B-2D49-2984C32BEB31}"/>
              </a:ext>
            </a:extLst>
          </p:cNvPr>
          <p:cNvSpPr/>
          <p:nvPr/>
        </p:nvSpPr>
        <p:spPr>
          <a:xfrm>
            <a:off x="909821" y="1789750"/>
            <a:ext cx="10884482" cy="1442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1778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489EE5C-6485-F3CC-FF6F-654D9CA540EA}"/>
              </a:ext>
            </a:extLst>
          </p:cNvPr>
          <p:cNvSpPr/>
          <p:nvPr/>
        </p:nvSpPr>
        <p:spPr>
          <a:xfrm>
            <a:off x="909822" y="3274327"/>
            <a:ext cx="10884483" cy="20731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1778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75" name="Tabelle 174">
            <a:extLst>
              <a:ext uri="{FF2B5EF4-FFF2-40B4-BE49-F238E27FC236}">
                <a16:creationId xmlns:a16="http://schemas.microsoft.com/office/drawing/2014/main" id="{5C0CC038-F590-6A28-A034-81A85E42C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70426"/>
              </p:ext>
            </p:extLst>
          </p:nvPr>
        </p:nvGraphicFramePr>
        <p:xfrm>
          <a:off x="909502" y="1807699"/>
          <a:ext cx="10884480" cy="42376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0140">
                  <a:extLst>
                    <a:ext uri="{9D8B030D-6E8A-4147-A177-3AD203B41FA5}">
                      <a16:colId xmlns:a16="http://schemas.microsoft.com/office/drawing/2014/main" val="3641027979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959536897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3902050900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3542479201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4076785353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226785985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414959797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2196816054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3181484695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06356000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53240761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901488494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423031810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3848336751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376776167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570423987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3729530184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958287706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612650696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228185570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2548894448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2726288245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2577933114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073373126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118672560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3954697309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677649655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1816667289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2601020185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3744356830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2526300380"/>
                    </a:ext>
                  </a:extLst>
                </a:gridCol>
                <a:gridCol w="340140">
                  <a:extLst>
                    <a:ext uri="{9D8B030D-6E8A-4147-A177-3AD203B41FA5}">
                      <a16:colId xmlns:a16="http://schemas.microsoft.com/office/drawing/2014/main" val="2575991903"/>
                    </a:ext>
                  </a:extLst>
                </a:gridCol>
              </a:tblGrid>
              <a:tr h="4237689"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503724"/>
                  </a:ext>
                </a:extLst>
              </a:tr>
            </a:tbl>
          </a:graphicData>
        </a:graphic>
      </p:graphicFrame>
      <p:sp>
        <p:nvSpPr>
          <p:cNvPr id="11" name="Eingebuchteter Richtungspfeil 10">
            <a:extLst>
              <a:ext uri="{FF2B5EF4-FFF2-40B4-BE49-F238E27FC236}">
                <a16:creationId xmlns:a16="http://schemas.microsoft.com/office/drawing/2014/main" id="{83EA3E72-B4E8-8A2B-51EC-59819F5FF321}"/>
              </a:ext>
            </a:extLst>
          </p:cNvPr>
          <p:cNvSpPr/>
          <p:nvPr/>
        </p:nvSpPr>
        <p:spPr>
          <a:xfrm>
            <a:off x="909821" y="1373948"/>
            <a:ext cx="1356866" cy="364603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Preparation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Eingebuchteter Richtungspfeil 11">
            <a:extLst>
              <a:ext uri="{FF2B5EF4-FFF2-40B4-BE49-F238E27FC236}">
                <a16:creationId xmlns:a16="http://schemas.microsoft.com/office/drawing/2014/main" id="{72190AC7-22C7-72CD-F5C3-550C131C36E0}"/>
              </a:ext>
            </a:extLst>
          </p:cNvPr>
          <p:cNvSpPr/>
          <p:nvPr/>
        </p:nvSpPr>
        <p:spPr>
          <a:xfrm>
            <a:off x="2259822" y="1381182"/>
            <a:ext cx="3399207" cy="364603"/>
          </a:xfrm>
          <a:prstGeom prst="chevron">
            <a:avLst/>
          </a:prstGeom>
          <a:solidFill>
            <a:srgbClr val="D9D9D9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200" b="1">
                <a:solidFill>
                  <a:srgbClr val="000000">
                    <a:lumMod val="65000"/>
                    <a:lumOff val="35000"/>
                  </a:srgbClr>
                </a:solidFill>
                <a:latin typeface="Manrope Light" pitchFamily="2" charset="0"/>
                <a:cs typeface="Arial" panose="020B0604020202020204" pitchFamily="34" charset="0"/>
              </a:rPr>
              <a:t>Planning</a:t>
            </a:r>
            <a:endParaRPr lang="en-GB" sz="1200" b="1" dirty="0">
              <a:solidFill>
                <a:srgbClr val="000000">
                  <a:lumMod val="65000"/>
                  <a:lumOff val="35000"/>
                </a:srgb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3" name="Eingebuchteter Richtungspfeil 12">
            <a:extLst>
              <a:ext uri="{FF2B5EF4-FFF2-40B4-BE49-F238E27FC236}">
                <a16:creationId xmlns:a16="http://schemas.microsoft.com/office/drawing/2014/main" id="{376C18BB-BEB9-3E1D-1006-F05BA405CAC7}"/>
              </a:ext>
            </a:extLst>
          </p:cNvPr>
          <p:cNvSpPr/>
          <p:nvPr/>
        </p:nvSpPr>
        <p:spPr>
          <a:xfrm>
            <a:off x="5659029" y="1375877"/>
            <a:ext cx="6135252" cy="364603"/>
          </a:xfrm>
          <a:prstGeom prst="chevron">
            <a:avLst/>
          </a:prstGeom>
          <a:solidFill>
            <a:srgbClr val="BFBFBF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200" b="1">
                <a:solidFill>
                  <a:srgbClr val="000000">
                    <a:lumMod val="65000"/>
                    <a:lumOff val="35000"/>
                  </a:srgbClr>
                </a:solidFill>
                <a:latin typeface="Manrope Light" pitchFamily="2" charset="0"/>
                <a:cs typeface="Arial" panose="020B0604020202020204" pitchFamily="34" charset="0"/>
              </a:rPr>
              <a:t>Development &amp; Release</a:t>
            </a:r>
            <a:endParaRPr lang="en-GB" sz="1200" b="1" dirty="0">
              <a:solidFill>
                <a:srgbClr val="000000">
                  <a:lumMod val="65000"/>
                  <a:lumOff val="35000"/>
                </a:srgb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A7724E7-CC88-B2E7-C343-1ED1448CDDF1}"/>
              </a:ext>
            </a:extLst>
          </p:cNvPr>
          <p:cNvSpPr/>
          <p:nvPr/>
        </p:nvSpPr>
        <p:spPr>
          <a:xfrm>
            <a:off x="316673" y="1798742"/>
            <a:ext cx="504000" cy="1442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txBody>
          <a:bodyPr vert="vert270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Release Governance</a:t>
            </a:r>
            <a:endParaRPr lang="en-GB" sz="1200" b="1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FDA7460-3B10-D605-3CF5-D096393B862A}"/>
              </a:ext>
            </a:extLst>
          </p:cNvPr>
          <p:cNvSpPr/>
          <p:nvPr/>
        </p:nvSpPr>
        <p:spPr>
          <a:xfrm>
            <a:off x="316673" y="3283320"/>
            <a:ext cx="507600" cy="20731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vert="vert270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Release Content</a:t>
            </a:r>
            <a:endParaRPr lang="en-GB" sz="1200" b="1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521DCE0-7775-D151-C878-A0804EDFF6B7}"/>
              </a:ext>
            </a:extLst>
          </p:cNvPr>
          <p:cNvSpPr/>
          <p:nvPr/>
        </p:nvSpPr>
        <p:spPr>
          <a:xfrm>
            <a:off x="316673" y="5398577"/>
            <a:ext cx="507600" cy="659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vert="vert270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200" b="1">
                <a:solidFill>
                  <a:schemeClr val="tx1">
                    <a:lumMod val="65000"/>
                    <a:lumOff val="35000"/>
                  </a:schemeClr>
                </a:solidFill>
                <a:latin typeface="Manrope Light" pitchFamily="2" charset="0"/>
                <a:cs typeface="Arial" panose="020B0604020202020204" pitchFamily="34" charset="0"/>
              </a:rPr>
              <a:t>Release  Comms</a:t>
            </a:r>
            <a:endParaRPr lang="en-GB" sz="1200" b="1" dirty="0">
              <a:solidFill>
                <a:schemeClr val="tx1">
                  <a:lumMod val="65000"/>
                  <a:lumOff val="35000"/>
                </a:schemeClr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1ED7C3D7-4C71-4D69-498D-0ECDE5B67AFA}"/>
              </a:ext>
            </a:extLst>
          </p:cNvPr>
          <p:cNvCxnSpPr>
            <a:cxnSpLocks/>
          </p:cNvCxnSpPr>
          <p:nvPr/>
        </p:nvCxnSpPr>
        <p:spPr>
          <a:xfrm>
            <a:off x="2259822" y="1799244"/>
            <a:ext cx="0" cy="4248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4BF60F80-0ACB-BE3B-86B9-0804A023C99A}"/>
              </a:ext>
            </a:extLst>
          </p:cNvPr>
          <p:cNvSpPr/>
          <p:nvPr/>
        </p:nvSpPr>
        <p:spPr>
          <a:xfrm>
            <a:off x="3322860" y="6418394"/>
            <a:ext cx="7808277" cy="329612"/>
          </a:xfrm>
          <a:prstGeom prst="rightArrow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Calendar Weeks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C584C5A-8EF1-8E09-ED69-490BC8523A8A}"/>
              </a:ext>
            </a:extLst>
          </p:cNvPr>
          <p:cNvSpPr txBox="1"/>
          <p:nvPr/>
        </p:nvSpPr>
        <p:spPr>
          <a:xfrm>
            <a:off x="7428614" y="-1027814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3F88565-56E4-3E4C-05B0-64EB1006C00A}"/>
              </a:ext>
            </a:extLst>
          </p:cNvPr>
          <p:cNvSpPr/>
          <p:nvPr/>
        </p:nvSpPr>
        <p:spPr>
          <a:xfrm>
            <a:off x="2466521" y="3164632"/>
            <a:ext cx="673260" cy="1904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CX Roadmap Prep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7B4DECA4-C26A-4891-33A3-55664B98B0B6}"/>
              </a:ext>
            </a:extLst>
          </p:cNvPr>
          <p:cNvSpPr/>
          <p:nvPr/>
        </p:nvSpPr>
        <p:spPr>
          <a:xfrm>
            <a:off x="2466521" y="3573155"/>
            <a:ext cx="673260" cy="1904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BD/PD  Roadmap Prep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D6737E7-2814-E9F3-C88C-B2F6C5C12CD7}"/>
              </a:ext>
            </a:extLst>
          </p:cNvPr>
          <p:cNvSpPr/>
          <p:nvPr/>
        </p:nvSpPr>
        <p:spPr>
          <a:xfrm>
            <a:off x="5742327" y="3926544"/>
            <a:ext cx="5700395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FOSS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Develop, Test &amp; Release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ED488A2-8674-5A15-4C96-B988526490EE}"/>
              </a:ext>
            </a:extLst>
          </p:cNvPr>
          <p:cNvSpPr/>
          <p:nvPr/>
        </p:nvSpPr>
        <p:spPr>
          <a:xfrm>
            <a:off x="5759506" y="3418492"/>
            <a:ext cx="5518514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Standards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Develop &amp; Release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BCBAAEC9-2995-D204-75AA-DD63FA3388F4}"/>
              </a:ext>
            </a:extLst>
          </p:cNvPr>
          <p:cNvSpPr txBox="1"/>
          <p:nvPr/>
        </p:nvSpPr>
        <p:spPr>
          <a:xfrm>
            <a:off x="11563644" y="4716721"/>
            <a:ext cx="0" cy="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0B7802D5-F745-C659-A30E-11F3BCFF64B7}"/>
              </a:ext>
            </a:extLst>
          </p:cNvPr>
          <p:cNvSpPr txBox="1"/>
          <p:nvPr/>
        </p:nvSpPr>
        <p:spPr>
          <a:xfrm>
            <a:off x="5469963" y="5650101"/>
            <a:ext cx="903765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600">
                <a:latin typeface="Manrope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07.08.24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Results Release Planning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published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cxnSp>
        <p:nvCxnSpPr>
          <p:cNvPr id="89" name="Gewinkelte Verbindung 88">
            <a:extLst>
              <a:ext uri="{FF2B5EF4-FFF2-40B4-BE49-F238E27FC236}">
                <a16:creationId xmlns:a16="http://schemas.microsoft.com/office/drawing/2014/main" id="{E6C55A29-28D5-D368-B7B6-F52AEFA3DA91}"/>
              </a:ext>
            </a:extLst>
          </p:cNvPr>
          <p:cNvCxnSpPr>
            <a:cxnSpLocks/>
            <a:stCxn id="63" idx="2"/>
            <a:endCxn id="32" idx="1"/>
          </p:cNvCxnSpPr>
          <p:nvPr/>
        </p:nvCxnSpPr>
        <p:spPr>
          <a:xfrm rot="16200000" flipH="1">
            <a:off x="2051014" y="2844348"/>
            <a:ext cx="631181" cy="199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winkelte Verbindung 90">
            <a:extLst>
              <a:ext uri="{FF2B5EF4-FFF2-40B4-BE49-F238E27FC236}">
                <a16:creationId xmlns:a16="http://schemas.microsoft.com/office/drawing/2014/main" id="{3E157E5E-596F-0673-1710-399AAC6CEA41}"/>
              </a:ext>
            </a:extLst>
          </p:cNvPr>
          <p:cNvCxnSpPr>
            <a:cxnSpLocks/>
            <a:stCxn id="63" idx="2"/>
            <a:endCxn id="33" idx="1"/>
          </p:cNvCxnSpPr>
          <p:nvPr/>
        </p:nvCxnSpPr>
        <p:spPr>
          <a:xfrm rot="16200000" flipH="1">
            <a:off x="1846752" y="3048610"/>
            <a:ext cx="1039704" cy="1998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41DE7F31-12D6-6CB3-51AD-24BF6854240C}"/>
              </a:ext>
            </a:extLst>
          </p:cNvPr>
          <p:cNvCxnSpPr>
            <a:cxnSpLocks/>
            <a:stCxn id="63" idx="3"/>
            <a:endCxn id="76" idx="1"/>
          </p:cNvCxnSpPr>
          <p:nvPr/>
        </p:nvCxnSpPr>
        <p:spPr>
          <a:xfrm flipV="1">
            <a:off x="2356688" y="2530309"/>
            <a:ext cx="2226957" cy="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lussdiagramm: Verzweigung 90">
            <a:extLst>
              <a:ext uri="{FF2B5EF4-FFF2-40B4-BE49-F238E27FC236}">
                <a16:creationId xmlns:a16="http://schemas.microsoft.com/office/drawing/2014/main" id="{EE182513-D657-6153-9281-4106B2147A7B}"/>
              </a:ext>
            </a:extLst>
          </p:cNvPr>
          <p:cNvSpPr/>
          <p:nvPr/>
        </p:nvSpPr>
        <p:spPr>
          <a:xfrm>
            <a:off x="11458022" y="5401517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71518565-2D43-96A9-646E-96689D65A617}"/>
              </a:ext>
            </a:extLst>
          </p:cNvPr>
          <p:cNvSpPr txBox="1"/>
          <p:nvPr/>
        </p:nvSpPr>
        <p:spPr>
          <a:xfrm>
            <a:off x="8614561" y="2152395"/>
            <a:ext cx="903765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600">
                <a:latin typeface="Manrope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srgbClr val="000000"/>
                </a:solidFill>
              </a:rPr>
              <a:t>14</a:t>
            </a: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.10.24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Start Opt-Out for </a:t>
            </a:r>
            <a:b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</a:b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standard candidates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2434D12B-33B7-56CA-95EA-0C61D33F8110}"/>
              </a:ext>
            </a:extLst>
          </p:cNvPr>
          <p:cNvSpPr txBox="1"/>
          <p:nvPr/>
        </p:nvSpPr>
        <p:spPr>
          <a:xfrm>
            <a:off x="11311416" y="5650101"/>
            <a:ext cx="49314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600">
                <a:latin typeface="Manrope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02.12.24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Publish Release on Website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131" name="Flussdiagramm: Verzweigung 90">
            <a:extLst>
              <a:ext uri="{FF2B5EF4-FFF2-40B4-BE49-F238E27FC236}">
                <a16:creationId xmlns:a16="http://schemas.microsoft.com/office/drawing/2014/main" id="{11C2689A-33E2-06A7-EEC9-EAC9F09D4EBF}"/>
              </a:ext>
            </a:extLst>
          </p:cNvPr>
          <p:cNvSpPr/>
          <p:nvPr/>
        </p:nvSpPr>
        <p:spPr>
          <a:xfrm>
            <a:off x="11458022" y="2457851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81D94FB1-7B6C-628C-1EA0-13FFAA439F0A}"/>
              </a:ext>
            </a:extLst>
          </p:cNvPr>
          <p:cNvSpPr txBox="1"/>
          <p:nvPr/>
        </p:nvSpPr>
        <p:spPr>
          <a:xfrm>
            <a:off x="11345206" y="2185372"/>
            <a:ext cx="42556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600">
                <a:latin typeface="Manrope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02.12.24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Publication Release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743C5FCA-BA89-9CD8-7C57-1822F569A972}"/>
              </a:ext>
            </a:extLst>
          </p:cNvPr>
          <p:cNvSpPr/>
          <p:nvPr/>
        </p:nvSpPr>
        <p:spPr>
          <a:xfrm>
            <a:off x="9071969" y="2450556"/>
            <a:ext cx="2206050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Opt-Out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4" name="Flussdiagramm: Verzweigung 90">
            <a:extLst>
              <a:ext uri="{FF2B5EF4-FFF2-40B4-BE49-F238E27FC236}">
                <a16:creationId xmlns:a16="http://schemas.microsoft.com/office/drawing/2014/main" id="{7EE540DC-E6E4-1264-B94E-F86FC5DB34D5}"/>
              </a:ext>
            </a:extLst>
          </p:cNvPr>
          <p:cNvSpPr/>
          <p:nvPr/>
        </p:nvSpPr>
        <p:spPr>
          <a:xfrm>
            <a:off x="11183000" y="2455439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0CBB037-A49B-F45B-9763-D94244617335}"/>
              </a:ext>
            </a:extLst>
          </p:cNvPr>
          <p:cNvSpPr txBox="1"/>
          <p:nvPr/>
        </p:nvSpPr>
        <p:spPr>
          <a:xfrm>
            <a:off x="11107436" y="2649198"/>
            <a:ext cx="331128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600">
                <a:latin typeface="Manrope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28.11.24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End </a:t>
            </a:r>
            <a:b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</a:b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Opt-Out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158BFD7-370F-366F-8026-3A1AFEF25DCF}"/>
              </a:ext>
            </a:extLst>
          </p:cNvPr>
          <p:cNvSpPr txBox="1"/>
          <p:nvPr/>
        </p:nvSpPr>
        <p:spPr>
          <a:xfrm>
            <a:off x="13424452" y="72887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069CBC1-2ED4-A786-3E17-5A16996AF636}"/>
              </a:ext>
            </a:extLst>
          </p:cNvPr>
          <p:cNvSpPr txBox="1"/>
          <p:nvPr/>
        </p:nvSpPr>
        <p:spPr>
          <a:xfrm>
            <a:off x="13212417" y="-117944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7" name="Flussdiagramm: Verzweigung 90">
            <a:extLst>
              <a:ext uri="{FF2B5EF4-FFF2-40B4-BE49-F238E27FC236}">
                <a16:creationId xmlns:a16="http://schemas.microsoft.com/office/drawing/2014/main" id="{FEFD9192-D6B9-8CB8-89CC-3B3C5A0DB6D0}"/>
              </a:ext>
            </a:extLst>
          </p:cNvPr>
          <p:cNvSpPr/>
          <p:nvPr/>
        </p:nvSpPr>
        <p:spPr>
          <a:xfrm>
            <a:off x="8984424" y="2447566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BEFEFF96-C056-366B-E975-87F051051599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2269060" y="2663569"/>
            <a:ext cx="894" cy="2773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50DE4B69-921D-4D80-E579-E0DD5267A247}"/>
              </a:ext>
            </a:extLst>
          </p:cNvPr>
          <p:cNvSpPr/>
          <p:nvPr/>
        </p:nvSpPr>
        <p:spPr>
          <a:xfrm>
            <a:off x="10739153" y="4340561"/>
            <a:ext cx="714352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/>
                <a:ea typeface="+mn-ea"/>
                <a:cs typeface="Arial"/>
              </a:rPr>
              <a:t>Release </a:t>
            </a:r>
            <a:r>
              <a:rPr kumimoji="0" lang="en-GB" sz="6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/>
                <a:ea typeface="+mn-ea"/>
                <a:cs typeface="Arial"/>
              </a:rPr>
              <a:t>Finalization</a:t>
            </a:r>
            <a:endParaRPr kumimoji="0" lang="en-GB" sz="6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27D6BDE1-FB1B-A67C-0402-CD827084E3D7}"/>
              </a:ext>
            </a:extLst>
          </p:cNvPr>
          <p:cNvSpPr/>
          <p:nvPr/>
        </p:nvSpPr>
        <p:spPr>
          <a:xfrm>
            <a:off x="9717472" y="4153267"/>
            <a:ext cx="1018865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/>
                <a:ea typeface="+mn-ea"/>
                <a:cs typeface="Arial"/>
              </a:rPr>
              <a:t>e2e Test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7383AD1-FAED-C3FA-1068-9F7DE3DD8373}"/>
              </a:ext>
            </a:extLst>
          </p:cNvPr>
          <p:cNvSpPr/>
          <p:nvPr/>
        </p:nvSpPr>
        <p:spPr>
          <a:xfrm>
            <a:off x="5423811" y="2879518"/>
            <a:ext cx="1062340" cy="19044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31.07. </a:t>
            </a:r>
            <a:b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</a:b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– 01.08.2024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Release-Planning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(2 days</a:t>
            </a: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)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B1C0C9F9-AB53-F264-0AE7-B3B0EFAC0970}"/>
              </a:ext>
            </a:extLst>
          </p:cNvPr>
          <p:cNvCxnSpPr>
            <a:cxnSpLocks/>
          </p:cNvCxnSpPr>
          <p:nvPr/>
        </p:nvCxnSpPr>
        <p:spPr>
          <a:xfrm flipV="1">
            <a:off x="9076020" y="2648329"/>
            <a:ext cx="0" cy="754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0BB48EE-45D9-051A-8987-1D45DCE33A4B}"/>
              </a:ext>
            </a:extLst>
          </p:cNvPr>
          <p:cNvSpPr/>
          <p:nvPr/>
        </p:nvSpPr>
        <p:spPr>
          <a:xfrm>
            <a:off x="5732842" y="4621314"/>
            <a:ext cx="5720661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KITs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Develop &amp; Release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A523E6F-175B-40A4-48A8-FD2453FBA8D5}"/>
              </a:ext>
            </a:extLst>
          </p:cNvPr>
          <p:cNvSpPr txBox="1"/>
          <p:nvPr/>
        </p:nvSpPr>
        <p:spPr>
          <a:xfrm>
            <a:off x="10340508" y="4966092"/>
            <a:ext cx="0" cy="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E19226B-C40A-1CA5-3C55-890884425479}"/>
              </a:ext>
            </a:extLst>
          </p:cNvPr>
          <p:cNvSpPr txBox="1"/>
          <p:nvPr/>
        </p:nvSpPr>
        <p:spPr>
          <a:xfrm>
            <a:off x="10340508" y="4966092"/>
            <a:ext cx="0" cy="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5" name="Tabelle 24">
            <a:extLst>
              <a:ext uri="{FF2B5EF4-FFF2-40B4-BE49-F238E27FC236}">
                <a16:creationId xmlns:a16="http://schemas.microsoft.com/office/drawing/2014/main" id="{D88A4A3E-77D8-12E0-37E0-7CC6E5C01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620921"/>
              </p:ext>
            </p:extLst>
          </p:nvPr>
        </p:nvGraphicFramePr>
        <p:xfrm>
          <a:off x="898977" y="6079017"/>
          <a:ext cx="10895328" cy="3296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0479">
                  <a:extLst>
                    <a:ext uri="{9D8B030D-6E8A-4147-A177-3AD203B41FA5}">
                      <a16:colId xmlns:a16="http://schemas.microsoft.com/office/drawing/2014/main" val="3641027979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959536897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3902050900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3542479201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4076785353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226785985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414959797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2196816054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3181484695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06356000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53240761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901488494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423031810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3848336751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376776167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570423987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3729530184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958287706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612650696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228185570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2548894448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2726288245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2577933114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073373126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118672560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3954697309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677649655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1816667289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2601020185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2575991903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3103532270"/>
                    </a:ext>
                  </a:extLst>
                </a:gridCol>
                <a:gridCol w="340479">
                  <a:extLst>
                    <a:ext uri="{9D8B030D-6E8A-4147-A177-3AD203B41FA5}">
                      <a16:colId xmlns:a16="http://schemas.microsoft.com/office/drawing/2014/main" val="4200070719"/>
                    </a:ext>
                  </a:extLst>
                </a:gridCol>
              </a:tblGrid>
              <a:tr h="32961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39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03724"/>
                  </a:ext>
                </a:extLst>
              </a:tr>
            </a:tbl>
          </a:graphicData>
        </a:graphic>
      </p:graphicFrame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66245B2D-19E7-59B9-8451-2A22FABBE9A3}"/>
              </a:ext>
            </a:extLst>
          </p:cNvPr>
          <p:cNvCxnSpPr>
            <a:stCxn id="134" idx="3"/>
            <a:endCxn id="131" idx="1"/>
          </p:cNvCxnSpPr>
          <p:nvPr/>
        </p:nvCxnSpPr>
        <p:spPr>
          <a:xfrm>
            <a:off x="11363000" y="2545439"/>
            <a:ext cx="95022" cy="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8C846505-F16D-DE88-3BA9-35C82396D8B0}"/>
              </a:ext>
            </a:extLst>
          </p:cNvPr>
          <p:cNvSpPr txBox="1"/>
          <p:nvPr/>
        </p:nvSpPr>
        <p:spPr>
          <a:xfrm>
            <a:off x="1374468" y="1667173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77B2C0C-32B0-56A7-874A-1D631A25206C}"/>
              </a:ext>
            </a:extLst>
          </p:cNvPr>
          <p:cNvSpPr txBox="1"/>
          <p:nvPr/>
        </p:nvSpPr>
        <p:spPr>
          <a:xfrm>
            <a:off x="1195060" y="1678748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324933C-CD16-168F-ACDA-D8DC5BAF4081}"/>
              </a:ext>
            </a:extLst>
          </p:cNvPr>
          <p:cNvSpPr/>
          <p:nvPr/>
        </p:nvSpPr>
        <p:spPr>
          <a:xfrm>
            <a:off x="909822" y="2452628"/>
            <a:ext cx="1350000" cy="1904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Release Planning Prep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9E042627-83DD-B501-D306-849939C8A344}"/>
              </a:ext>
            </a:extLst>
          </p:cNvPr>
          <p:cNvSpPr txBox="1"/>
          <p:nvPr/>
        </p:nvSpPr>
        <p:spPr>
          <a:xfrm>
            <a:off x="1883821" y="2152395"/>
            <a:ext cx="8001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27.05.24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Timeline &amp; Milestones published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3" name="Flussdiagramm: Verzweigung 90">
            <a:extLst>
              <a:ext uri="{FF2B5EF4-FFF2-40B4-BE49-F238E27FC236}">
                <a16:creationId xmlns:a16="http://schemas.microsoft.com/office/drawing/2014/main" id="{D202A3F7-9767-8549-01A1-C76C84A921E4}"/>
              </a:ext>
            </a:extLst>
          </p:cNvPr>
          <p:cNvSpPr/>
          <p:nvPr/>
        </p:nvSpPr>
        <p:spPr>
          <a:xfrm>
            <a:off x="2176688" y="2448675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14816570-AC5A-FFF8-4B06-26514FA7D2C7}"/>
              </a:ext>
            </a:extLst>
          </p:cNvPr>
          <p:cNvSpPr txBox="1"/>
          <p:nvPr/>
        </p:nvSpPr>
        <p:spPr>
          <a:xfrm>
            <a:off x="1892229" y="5650101"/>
            <a:ext cx="70365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27.05.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Town Hall</a:t>
            </a:r>
            <a:b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</a:b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Release Release Planning 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81" name="Flussdiagramm: Verzweigung 90">
            <a:extLst>
              <a:ext uri="{FF2B5EF4-FFF2-40B4-BE49-F238E27FC236}">
                <a16:creationId xmlns:a16="http://schemas.microsoft.com/office/drawing/2014/main" id="{8A5F723D-D60B-3A4F-7AB9-AAE08F22B2C6}"/>
              </a:ext>
            </a:extLst>
          </p:cNvPr>
          <p:cNvSpPr/>
          <p:nvPr/>
        </p:nvSpPr>
        <p:spPr>
          <a:xfrm>
            <a:off x="2179954" y="5411497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27831EA-F694-6C7C-F4F4-01D83F8B64BB}"/>
              </a:ext>
            </a:extLst>
          </p:cNvPr>
          <p:cNvSpPr txBox="1"/>
          <p:nvPr/>
        </p:nvSpPr>
        <p:spPr>
          <a:xfrm>
            <a:off x="5576078" y="1528277"/>
            <a:ext cx="0" cy="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23D10-C9FB-AD89-12B5-CF38E2C7278D}"/>
              </a:ext>
            </a:extLst>
          </p:cNvPr>
          <p:cNvCxnSpPr>
            <a:cxnSpLocks/>
          </p:cNvCxnSpPr>
          <p:nvPr/>
        </p:nvCxnSpPr>
        <p:spPr>
          <a:xfrm>
            <a:off x="5663241" y="1799244"/>
            <a:ext cx="0" cy="4248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A41A09B3-4B44-C1BD-F6CA-A235FE28279A}"/>
              </a:ext>
            </a:extLst>
          </p:cNvPr>
          <p:cNvSpPr/>
          <p:nvPr/>
        </p:nvSpPr>
        <p:spPr>
          <a:xfrm>
            <a:off x="3621858" y="3164632"/>
            <a:ext cx="1718191" cy="1904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 Light" pitchFamily="2" charset="0"/>
                <a:ea typeface="+mn-ea"/>
                <a:cs typeface="Arial" panose="020B0604020202020204" pitchFamily="34" charset="0"/>
              </a:rPr>
              <a:t>Refinement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F489034-8D91-7F21-1338-EF31B9CAEF5E}"/>
              </a:ext>
            </a:extLst>
          </p:cNvPr>
          <p:cNvSpPr/>
          <p:nvPr/>
        </p:nvSpPr>
        <p:spPr>
          <a:xfrm>
            <a:off x="5338670" y="3164632"/>
            <a:ext cx="203751" cy="19044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 Light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TextBox 44">
            <a:extLst>
              <a:ext uri="{FF2B5EF4-FFF2-40B4-BE49-F238E27FC236}">
                <a16:creationId xmlns:a16="http://schemas.microsoft.com/office/drawing/2014/main" id="{A2002F3F-0864-1C96-B15D-D7C2EAE3BC43}"/>
              </a:ext>
            </a:extLst>
          </p:cNvPr>
          <p:cNvSpPr txBox="1"/>
          <p:nvPr/>
        </p:nvSpPr>
        <p:spPr>
          <a:xfrm>
            <a:off x="3248875" y="2799766"/>
            <a:ext cx="73509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20.06.24</a:t>
            </a: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CX Release Roadmap Review 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66" name="Flussdiagramm: Verzweigung 90">
            <a:extLst>
              <a:ext uri="{FF2B5EF4-FFF2-40B4-BE49-F238E27FC236}">
                <a16:creationId xmlns:a16="http://schemas.microsoft.com/office/drawing/2014/main" id="{C095011E-0AE4-2B70-ECFA-9F46D8A9FAED}"/>
              </a:ext>
            </a:extLst>
          </p:cNvPr>
          <p:cNvSpPr/>
          <p:nvPr/>
        </p:nvSpPr>
        <p:spPr>
          <a:xfrm>
            <a:off x="3512134" y="3166423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lussdiagramm: Verzweigung 90">
            <a:extLst>
              <a:ext uri="{FF2B5EF4-FFF2-40B4-BE49-F238E27FC236}">
                <a16:creationId xmlns:a16="http://schemas.microsoft.com/office/drawing/2014/main" id="{E5E191AD-A0E4-C588-5D60-D748370083A7}"/>
              </a:ext>
            </a:extLst>
          </p:cNvPr>
          <p:cNvSpPr/>
          <p:nvPr/>
        </p:nvSpPr>
        <p:spPr>
          <a:xfrm>
            <a:off x="3222337" y="3573155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44">
            <a:extLst>
              <a:ext uri="{FF2B5EF4-FFF2-40B4-BE49-F238E27FC236}">
                <a16:creationId xmlns:a16="http://schemas.microsoft.com/office/drawing/2014/main" id="{D9B4D1D2-D88E-D143-7462-FACA2161BF87}"/>
              </a:ext>
            </a:extLst>
          </p:cNvPr>
          <p:cNvSpPr txBox="1"/>
          <p:nvPr/>
        </p:nvSpPr>
        <p:spPr>
          <a:xfrm>
            <a:off x="2912778" y="3851821"/>
            <a:ext cx="753726" cy="47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 sz="16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18.06.24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BD &amp; PD Roadmap Review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Flussdiagramm: Verzweigung 90">
            <a:extLst>
              <a:ext uri="{FF2B5EF4-FFF2-40B4-BE49-F238E27FC236}">
                <a16:creationId xmlns:a16="http://schemas.microsoft.com/office/drawing/2014/main" id="{BDF37FE8-A887-4758-0346-F75109483293}"/>
              </a:ext>
            </a:extLst>
          </p:cNvPr>
          <p:cNvSpPr/>
          <p:nvPr/>
        </p:nvSpPr>
        <p:spPr>
          <a:xfrm>
            <a:off x="3906306" y="3573155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44">
            <a:extLst>
              <a:ext uri="{FF2B5EF4-FFF2-40B4-BE49-F238E27FC236}">
                <a16:creationId xmlns:a16="http://schemas.microsoft.com/office/drawing/2014/main" id="{8B4BDCDD-6890-03C5-7189-278F07F4F90D}"/>
              </a:ext>
            </a:extLst>
          </p:cNvPr>
          <p:cNvSpPr txBox="1"/>
          <p:nvPr/>
        </p:nvSpPr>
        <p:spPr>
          <a:xfrm>
            <a:off x="3722018" y="3752431"/>
            <a:ext cx="56419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01.07.2024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Refinement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Day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74" name="Flussdiagramm: Verzweigung 90">
            <a:extLst>
              <a:ext uri="{FF2B5EF4-FFF2-40B4-BE49-F238E27FC236}">
                <a16:creationId xmlns:a16="http://schemas.microsoft.com/office/drawing/2014/main" id="{6D11344F-4FAD-0A53-82F1-F58AC8FC1CC9}"/>
              </a:ext>
            </a:extLst>
          </p:cNvPr>
          <p:cNvSpPr/>
          <p:nvPr/>
        </p:nvSpPr>
        <p:spPr>
          <a:xfrm>
            <a:off x="4545981" y="3569861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Box 44">
            <a:extLst>
              <a:ext uri="{FF2B5EF4-FFF2-40B4-BE49-F238E27FC236}">
                <a16:creationId xmlns:a16="http://schemas.microsoft.com/office/drawing/2014/main" id="{95652EF8-A3E6-4474-BFDF-7CF30B74B691}"/>
              </a:ext>
            </a:extLst>
          </p:cNvPr>
          <p:cNvSpPr txBox="1"/>
          <p:nvPr/>
        </p:nvSpPr>
        <p:spPr>
          <a:xfrm>
            <a:off x="4272876" y="3749137"/>
            <a:ext cx="72022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12.07.2024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Draft Feature Freeze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76" name="Flussdiagramm: Verzweigung 90">
            <a:extLst>
              <a:ext uri="{FF2B5EF4-FFF2-40B4-BE49-F238E27FC236}">
                <a16:creationId xmlns:a16="http://schemas.microsoft.com/office/drawing/2014/main" id="{2B5DEFBA-237B-F1BE-CFC3-A73BA000B749}"/>
              </a:ext>
            </a:extLst>
          </p:cNvPr>
          <p:cNvSpPr/>
          <p:nvPr/>
        </p:nvSpPr>
        <p:spPr>
          <a:xfrm>
            <a:off x="4583645" y="2440309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DE61F18C-637F-7C73-B607-57503AC65204}"/>
              </a:ext>
            </a:extLst>
          </p:cNvPr>
          <p:cNvSpPr txBox="1"/>
          <p:nvPr/>
        </p:nvSpPr>
        <p:spPr>
          <a:xfrm>
            <a:off x="4156277" y="2060062"/>
            <a:ext cx="10455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15.07.24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Briefing Release Planning</a:t>
            </a:r>
            <a:b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</a:b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Guardrails &amp; Boundary Conditions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8" name="Flussdiagramm: Verzweigung 90">
            <a:extLst>
              <a:ext uri="{FF2B5EF4-FFF2-40B4-BE49-F238E27FC236}">
                <a16:creationId xmlns:a16="http://schemas.microsoft.com/office/drawing/2014/main" id="{E7D41CB4-8EF3-CDB8-CB7C-80EB75F6EED1}"/>
              </a:ext>
            </a:extLst>
          </p:cNvPr>
          <p:cNvSpPr/>
          <p:nvPr/>
        </p:nvSpPr>
        <p:spPr>
          <a:xfrm>
            <a:off x="5450274" y="3174744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39EDA2DE-2866-6E35-5967-7482DD89322B}"/>
              </a:ext>
            </a:extLst>
          </p:cNvPr>
          <p:cNvSpPr txBox="1"/>
          <p:nvPr/>
        </p:nvSpPr>
        <p:spPr>
          <a:xfrm>
            <a:off x="3482495" y="5650101"/>
            <a:ext cx="903765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defRPr sz="600">
                <a:latin typeface="Manrope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27.06.24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Draft Roadmap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published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85" name="Flussdiagramm: Verzweigung 90">
            <a:extLst>
              <a:ext uri="{FF2B5EF4-FFF2-40B4-BE49-F238E27FC236}">
                <a16:creationId xmlns:a16="http://schemas.microsoft.com/office/drawing/2014/main" id="{3722033C-B750-99CB-8812-4942993C2C60}"/>
              </a:ext>
            </a:extLst>
          </p:cNvPr>
          <p:cNvSpPr/>
          <p:nvPr/>
        </p:nvSpPr>
        <p:spPr>
          <a:xfrm>
            <a:off x="3837290" y="5411497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Flussdiagramm: Verzweigung 90">
            <a:extLst>
              <a:ext uri="{FF2B5EF4-FFF2-40B4-BE49-F238E27FC236}">
                <a16:creationId xmlns:a16="http://schemas.microsoft.com/office/drawing/2014/main" id="{B0D1D948-0E94-A863-F153-F327274911FF}"/>
              </a:ext>
            </a:extLst>
          </p:cNvPr>
          <p:cNvSpPr/>
          <p:nvPr/>
        </p:nvSpPr>
        <p:spPr>
          <a:xfrm>
            <a:off x="5824663" y="5411497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Gewinkelte Verbindung 98">
            <a:extLst>
              <a:ext uri="{FF2B5EF4-FFF2-40B4-BE49-F238E27FC236}">
                <a16:creationId xmlns:a16="http://schemas.microsoft.com/office/drawing/2014/main" id="{F9FBD0F6-4681-54D3-F632-29ECBB46E193}"/>
              </a:ext>
            </a:extLst>
          </p:cNvPr>
          <p:cNvCxnSpPr>
            <a:endCxn id="68" idx="1"/>
          </p:cNvCxnSpPr>
          <p:nvPr/>
        </p:nvCxnSpPr>
        <p:spPr>
          <a:xfrm rot="16200000" flipH="1">
            <a:off x="2986646" y="3427464"/>
            <a:ext cx="388826" cy="825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 Verbindung 100">
            <a:extLst>
              <a:ext uri="{FF2B5EF4-FFF2-40B4-BE49-F238E27FC236}">
                <a16:creationId xmlns:a16="http://schemas.microsoft.com/office/drawing/2014/main" id="{CC160CEB-40E3-A642-7575-D7B2270DC9BF}"/>
              </a:ext>
            </a:extLst>
          </p:cNvPr>
          <p:cNvCxnSpPr>
            <a:stCxn id="68" idx="3"/>
            <a:endCxn id="66" idx="1"/>
          </p:cNvCxnSpPr>
          <p:nvPr/>
        </p:nvCxnSpPr>
        <p:spPr>
          <a:xfrm flipV="1">
            <a:off x="3402337" y="3256423"/>
            <a:ext cx="109797" cy="4067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winkelte Verbindung 108">
            <a:extLst>
              <a:ext uri="{FF2B5EF4-FFF2-40B4-BE49-F238E27FC236}">
                <a16:creationId xmlns:a16="http://schemas.microsoft.com/office/drawing/2014/main" id="{603C982C-95DC-7921-9CC3-CA11625A9105}"/>
              </a:ext>
            </a:extLst>
          </p:cNvPr>
          <p:cNvCxnSpPr>
            <a:cxnSpLocks/>
            <a:stCxn id="68" idx="3"/>
            <a:endCxn id="85" idx="1"/>
          </p:cNvCxnSpPr>
          <p:nvPr/>
        </p:nvCxnSpPr>
        <p:spPr>
          <a:xfrm>
            <a:off x="3402337" y="3663155"/>
            <a:ext cx="434953" cy="1838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winkelte Verbindung 110">
            <a:extLst>
              <a:ext uri="{FF2B5EF4-FFF2-40B4-BE49-F238E27FC236}">
                <a16:creationId xmlns:a16="http://schemas.microsoft.com/office/drawing/2014/main" id="{5A3B49AA-0E30-EAC6-3189-0F8A95C62296}"/>
              </a:ext>
            </a:extLst>
          </p:cNvPr>
          <p:cNvCxnSpPr>
            <a:stCxn id="76" idx="3"/>
            <a:endCxn id="78" idx="0"/>
          </p:cNvCxnSpPr>
          <p:nvPr/>
        </p:nvCxnSpPr>
        <p:spPr>
          <a:xfrm>
            <a:off x="4763645" y="2530309"/>
            <a:ext cx="776629" cy="644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 Verbindung 112">
            <a:extLst>
              <a:ext uri="{FF2B5EF4-FFF2-40B4-BE49-F238E27FC236}">
                <a16:creationId xmlns:a16="http://schemas.microsoft.com/office/drawing/2014/main" id="{9A6E970E-2C68-2205-5AF6-5C6049C2FF57}"/>
              </a:ext>
            </a:extLst>
          </p:cNvPr>
          <p:cNvCxnSpPr>
            <a:cxnSpLocks/>
            <a:stCxn id="78" idx="2"/>
            <a:endCxn id="86" idx="1"/>
          </p:cNvCxnSpPr>
          <p:nvPr/>
        </p:nvCxnSpPr>
        <p:spPr>
          <a:xfrm rot="16200000" flipH="1">
            <a:off x="4609092" y="4285925"/>
            <a:ext cx="2146753" cy="2843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winkelte Verbindung 16">
            <a:extLst>
              <a:ext uri="{FF2B5EF4-FFF2-40B4-BE49-F238E27FC236}">
                <a16:creationId xmlns:a16="http://schemas.microsoft.com/office/drawing/2014/main" id="{AFFF646A-9684-16BE-1A44-F88857DA74FE}"/>
              </a:ext>
            </a:extLst>
          </p:cNvPr>
          <p:cNvCxnSpPr>
            <a:cxnSpLocks/>
            <a:stCxn id="78" idx="2"/>
            <a:endCxn id="44" idx="1"/>
          </p:cNvCxnSpPr>
          <p:nvPr/>
        </p:nvCxnSpPr>
        <p:spPr>
          <a:xfrm rot="16200000" flipH="1">
            <a:off x="5310400" y="3584617"/>
            <a:ext cx="661800" cy="202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winkelte Verbindung 4">
            <a:extLst>
              <a:ext uri="{FF2B5EF4-FFF2-40B4-BE49-F238E27FC236}">
                <a16:creationId xmlns:a16="http://schemas.microsoft.com/office/drawing/2014/main" id="{37640F57-03B2-5630-7C46-5C92AD10C014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5562256" y="3332762"/>
            <a:ext cx="148605" cy="192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ussdiagramm: Verzweigung 90">
            <a:extLst>
              <a:ext uri="{FF2B5EF4-FFF2-40B4-BE49-F238E27FC236}">
                <a16:creationId xmlns:a16="http://schemas.microsoft.com/office/drawing/2014/main" id="{EA08C9E2-464C-6A4D-D66C-2A242D9C035E}"/>
              </a:ext>
            </a:extLst>
          </p:cNvPr>
          <p:cNvSpPr/>
          <p:nvPr/>
        </p:nvSpPr>
        <p:spPr>
          <a:xfrm>
            <a:off x="5095580" y="3573471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44">
            <a:extLst>
              <a:ext uri="{FF2B5EF4-FFF2-40B4-BE49-F238E27FC236}">
                <a16:creationId xmlns:a16="http://schemas.microsoft.com/office/drawing/2014/main" id="{7F867307-8FC1-6FD9-1AD7-EEF0D7C6ECF5}"/>
              </a:ext>
            </a:extLst>
          </p:cNvPr>
          <p:cNvSpPr txBox="1"/>
          <p:nvPr/>
        </p:nvSpPr>
        <p:spPr>
          <a:xfrm>
            <a:off x="4911291" y="3752747"/>
            <a:ext cx="57194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22.07.2024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Refinement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Day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6903C11E-AE9A-CACF-923D-2FC7A8A19D1B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5016089" y="3994561"/>
            <a:ext cx="1239668" cy="193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el 2">
            <a:extLst>
              <a:ext uri="{FF2B5EF4-FFF2-40B4-BE49-F238E27FC236}">
                <a16:creationId xmlns:a16="http://schemas.microsoft.com/office/drawing/2014/main" id="{35940F8D-F3F3-C3DE-3F52-3AA26CF436FF}"/>
              </a:ext>
            </a:extLst>
          </p:cNvPr>
          <p:cNvSpPr txBox="1">
            <a:spLocks/>
          </p:cNvSpPr>
          <p:nvPr/>
        </p:nvSpPr>
        <p:spPr>
          <a:xfrm>
            <a:off x="407368" y="728748"/>
            <a:ext cx="10009084" cy="43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2"/>
                </a:solidFill>
                <a:latin typeface="Manrope Light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600" b="1">
                <a:solidFill>
                  <a:schemeClr val="tx1"/>
                </a:solidFill>
                <a:latin typeface="+mj-lt"/>
                <a:cs typeface="+mj-cs"/>
              </a:rPr>
              <a:t>Overall Release 24.12 Timeline </a:t>
            </a:r>
            <a:endParaRPr lang="en-GB" dirty="0"/>
          </a:p>
        </p:txBody>
      </p:sp>
      <p:sp>
        <p:nvSpPr>
          <p:cNvPr id="4" name="Flussdiagramm: Verzweigung 90">
            <a:extLst>
              <a:ext uri="{FF2B5EF4-FFF2-40B4-BE49-F238E27FC236}">
                <a16:creationId xmlns:a16="http://schemas.microsoft.com/office/drawing/2014/main" id="{1A7B201A-D50B-0767-CD5E-63FCB0B7BA59}"/>
              </a:ext>
            </a:extLst>
          </p:cNvPr>
          <p:cNvSpPr/>
          <p:nvPr/>
        </p:nvSpPr>
        <p:spPr>
          <a:xfrm>
            <a:off x="5652964" y="3414495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 w="12700" cap="flat" cmpd="sng" algn="ctr">
            <a:solidFill>
              <a:srgbClr val="FFA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2D2E21-363F-D326-FDCE-B7FC3268F82E}"/>
              </a:ext>
            </a:extLst>
          </p:cNvPr>
          <p:cNvSpPr txBox="1"/>
          <p:nvPr/>
        </p:nvSpPr>
        <p:spPr>
          <a:xfrm>
            <a:off x="5827742" y="3414358"/>
            <a:ext cx="1393253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" b="1">
                <a:latin typeface="Manrope"/>
              </a:rPr>
              <a:t>02.08.24</a:t>
            </a:r>
          </a:p>
          <a:p>
            <a:r>
              <a:rPr lang="en-GB" sz="600">
                <a:latin typeface="Manrope"/>
              </a:rPr>
              <a:t>Deadline standard request (in  Houston)</a:t>
            </a:r>
            <a:endParaRPr lang="en-GB" sz="600" dirty="0">
              <a:latin typeface="Calibri"/>
              <a:cs typeface="Calibri"/>
            </a:endParaRPr>
          </a:p>
        </p:txBody>
      </p:sp>
      <p:sp>
        <p:nvSpPr>
          <p:cNvPr id="9" name="Flussdiagramm: Verzweigung 90">
            <a:extLst>
              <a:ext uri="{FF2B5EF4-FFF2-40B4-BE49-F238E27FC236}">
                <a16:creationId xmlns:a16="http://schemas.microsoft.com/office/drawing/2014/main" id="{7DCB2EC9-1651-2FC0-B6BB-2082C570A271}"/>
              </a:ext>
            </a:extLst>
          </p:cNvPr>
          <p:cNvSpPr/>
          <p:nvPr/>
        </p:nvSpPr>
        <p:spPr>
          <a:xfrm>
            <a:off x="7584239" y="3609821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 w="12700" cap="flat" cmpd="sng" algn="ctr">
            <a:solidFill>
              <a:srgbClr val="FFA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28B38D-6342-385D-8584-1E9D55E82F63}"/>
              </a:ext>
            </a:extLst>
          </p:cNvPr>
          <p:cNvSpPr txBox="1"/>
          <p:nvPr/>
        </p:nvSpPr>
        <p:spPr>
          <a:xfrm>
            <a:off x="7778539" y="3601789"/>
            <a:ext cx="15149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" b="1">
                <a:latin typeface="Manrope"/>
              </a:rPr>
              <a:t>13.09.24</a:t>
            </a:r>
          </a:p>
          <a:p>
            <a:r>
              <a:rPr lang="en-GB" sz="600">
                <a:latin typeface="Manrope"/>
              </a:rPr>
              <a:t>Deadline for delivering standard candidate(in GitHub)</a:t>
            </a:r>
            <a:endParaRPr lang="en-GB" sz="600" dirty="0">
              <a:latin typeface="Calibri"/>
              <a:cs typeface="Calibri"/>
            </a:endParaRPr>
          </a:p>
        </p:txBody>
      </p:sp>
      <p:sp>
        <p:nvSpPr>
          <p:cNvPr id="49" name="Flussdiagramm: Verzweigung 90">
            <a:extLst>
              <a:ext uri="{FF2B5EF4-FFF2-40B4-BE49-F238E27FC236}">
                <a16:creationId xmlns:a16="http://schemas.microsoft.com/office/drawing/2014/main" id="{D4BF666E-14BA-8E0E-F2CD-9E63F434B7CE}"/>
              </a:ext>
            </a:extLst>
          </p:cNvPr>
          <p:cNvSpPr/>
          <p:nvPr/>
        </p:nvSpPr>
        <p:spPr>
          <a:xfrm>
            <a:off x="10310444" y="4881123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 w="12700" cap="flat" cmpd="sng" algn="ctr">
            <a:solidFill>
              <a:srgbClr val="FFA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4">
            <a:extLst>
              <a:ext uri="{FF2B5EF4-FFF2-40B4-BE49-F238E27FC236}">
                <a16:creationId xmlns:a16="http://schemas.microsoft.com/office/drawing/2014/main" id="{88C0F4E6-7A05-B6AF-E02E-469BE22BB403}"/>
              </a:ext>
            </a:extLst>
          </p:cNvPr>
          <p:cNvSpPr txBox="1"/>
          <p:nvPr/>
        </p:nvSpPr>
        <p:spPr>
          <a:xfrm>
            <a:off x="10208342" y="5070501"/>
            <a:ext cx="39435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>
                <a:solidFill>
                  <a:srgbClr val="000000"/>
                </a:solidFill>
                <a:latin typeface="Manrope"/>
              </a:rPr>
              <a:t>08</a:t>
            </a: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.11.24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Release </a:t>
            </a:r>
            <a:b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</a:b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Freeze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51" name="Flussdiagramm: Verzweigung 90">
            <a:extLst>
              <a:ext uri="{FF2B5EF4-FFF2-40B4-BE49-F238E27FC236}">
                <a16:creationId xmlns:a16="http://schemas.microsoft.com/office/drawing/2014/main" id="{77B0E293-DFED-9483-62AF-9BCDF5D35DF8}"/>
              </a:ext>
            </a:extLst>
          </p:cNvPr>
          <p:cNvSpPr/>
          <p:nvPr/>
        </p:nvSpPr>
        <p:spPr>
          <a:xfrm>
            <a:off x="10649124" y="4881123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 w="12700" cap="flat" cmpd="sng" algn="ctr">
            <a:solidFill>
              <a:srgbClr val="FFA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44">
            <a:extLst>
              <a:ext uri="{FF2B5EF4-FFF2-40B4-BE49-F238E27FC236}">
                <a16:creationId xmlns:a16="http://schemas.microsoft.com/office/drawing/2014/main" id="{322B188C-A5CA-46E0-8288-8ECC159277BB}"/>
              </a:ext>
            </a:extLst>
          </p:cNvPr>
          <p:cNvSpPr txBox="1"/>
          <p:nvPr/>
        </p:nvSpPr>
        <p:spPr>
          <a:xfrm>
            <a:off x="10542750" y="5066595"/>
            <a:ext cx="40528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>
                <a:solidFill>
                  <a:srgbClr val="000000"/>
                </a:solidFill>
                <a:latin typeface="Manrope"/>
              </a:rPr>
              <a:t>15</a:t>
            </a: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.11.24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KIT </a:t>
            </a:r>
            <a:b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</a:b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initial PR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53" name="Flussdiagramm: Verzweigung 90">
            <a:extLst>
              <a:ext uri="{FF2B5EF4-FFF2-40B4-BE49-F238E27FC236}">
                <a16:creationId xmlns:a16="http://schemas.microsoft.com/office/drawing/2014/main" id="{D0E50520-7155-DB9A-F568-080B244F6EB3}"/>
              </a:ext>
            </a:extLst>
          </p:cNvPr>
          <p:cNvSpPr/>
          <p:nvPr/>
        </p:nvSpPr>
        <p:spPr>
          <a:xfrm>
            <a:off x="11321399" y="4886110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 w="12700" cap="flat" cmpd="sng" algn="ctr">
            <a:solidFill>
              <a:srgbClr val="FFA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44">
            <a:extLst>
              <a:ext uri="{FF2B5EF4-FFF2-40B4-BE49-F238E27FC236}">
                <a16:creationId xmlns:a16="http://schemas.microsoft.com/office/drawing/2014/main" id="{B572E7B8-4ADB-CB09-4C21-2EA49B244C38}"/>
              </a:ext>
            </a:extLst>
          </p:cNvPr>
          <p:cNvSpPr txBox="1"/>
          <p:nvPr/>
        </p:nvSpPr>
        <p:spPr>
          <a:xfrm>
            <a:off x="11203752" y="5079461"/>
            <a:ext cx="423487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>
                <a:solidFill>
                  <a:srgbClr val="000000"/>
                </a:solidFill>
                <a:latin typeface="Manrope"/>
              </a:rPr>
              <a:t>29</a:t>
            </a: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.11.24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KIT Final PR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42" name="Flussdiagramm: Verzweigung 90">
            <a:extLst>
              <a:ext uri="{FF2B5EF4-FFF2-40B4-BE49-F238E27FC236}">
                <a16:creationId xmlns:a16="http://schemas.microsoft.com/office/drawing/2014/main" id="{55922041-1A47-830A-0EF9-B57EBD9DDDBF}"/>
              </a:ext>
            </a:extLst>
          </p:cNvPr>
          <p:cNvSpPr/>
          <p:nvPr/>
        </p:nvSpPr>
        <p:spPr>
          <a:xfrm>
            <a:off x="9287264" y="4143810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 w="12700" cap="flat" cmpd="sng" algn="ctr">
            <a:solidFill>
              <a:srgbClr val="FFA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4">
            <a:extLst>
              <a:ext uri="{FF2B5EF4-FFF2-40B4-BE49-F238E27FC236}">
                <a16:creationId xmlns:a16="http://schemas.microsoft.com/office/drawing/2014/main" id="{4C97AF90-5FEA-0AE6-4F2A-742F3FF9A3BB}"/>
              </a:ext>
            </a:extLst>
          </p:cNvPr>
          <p:cNvSpPr txBox="1"/>
          <p:nvPr/>
        </p:nvSpPr>
        <p:spPr>
          <a:xfrm>
            <a:off x="8899405" y="4241241"/>
            <a:ext cx="551183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>
                <a:solidFill>
                  <a:srgbClr val="000000"/>
                </a:solidFill>
                <a:latin typeface="Manrope"/>
              </a:rPr>
              <a:t>18</a:t>
            </a:r>
            <a:r>
              <a:rPr kumimoji="0" lang="en-GB" sz="600" b="1" i="0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.10.24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Feature Freeze /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Kick-off e2e Test</a:t>
            </a:r>
            <a:endParaRPr kumimoji="0" lang="en-GB" sz="600" b="0" i="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47" name="Flussdiagramm: Verzweigung 90">
            <a:extLst>
              <a:ext uri="{FF2B5EF4-FFF2-40B4-BE49-F238E27FC236}">
                <a16:creationId xmlns:a16="http://schemas.microsoft.com/office/drawing/2014/main" id="{51210AD4-7FF9-3CED-E809-2775687A65B3}"/>
              </a:ext>
            </a:extLst>
          </p:cNvPr>
          <p:cNvSpPr/>
          <p:nvPr/>
        </p:nvSpPr>
        <p:spPr>
          <a:xfrm>
            <a:off x="9626316" y="4143810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 w="12700" cap="flat" cmpd="sng" algn="ctr">
            <a:solidFill>
              <a:srgbClr val="FFA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4">
            <a:extLst>
              <a:ext uri="{FF2B5EF4-FFF2-40B4-BE49-F238E27FC236}">
                <a16:creationId xmlns:a16="http://schemas.microsoft.com/office/drawing/2014/main" id="{0C0DE7EF-1999-3888-4F4F-5546ACB0D03C}"/>
              </a:ext>
            </a:extLst>
          </p:cNvPr>
          <p:cNvSpPr txBox="1"/>
          <p:nvPr/>
        </p:nvSpPr>
        <p:spPr>
          <a:xfrm>
            <a:off x="9484325" y="4315849"/>
            <a:ext cx="47373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1">
                <a:solidFill>
                  <a:srgbClr val="000000"/>
                </a:solidFill>
                <a:latin typeface="Manrope"/>
              </a:rPr>
              <a:t>25</a:t>
            </a: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.10.24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  <a:ea typeface="+mn-ea"/>
                <a:cs typeface="+mn-cs"/>
              </a:rPr>
              <a:t>Test Freeze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  <a:ea typeface="+mn-ea"/>
              <a:cs typeface="+mn-cs"/>
            </a:endParaRPr>
          </a:p>
        </p:txBody>
      </p:sp>
      <p:sp>
        <p:nvSpPr>
          <p:cNvPr id="41" name="Flussdiagramm: Verzweigung 90">
            <a:extLst>
              <a:ext uri="{FF2B5EF4-FFF2-40B4-BE49-F238E27FC236}">
                <a16:creationId xmlns:a16="http://schemas.microsoft.com/office/drawing/2014/main" id="{DB5D9027-743C-C692-CE74-83386B0899CE}"/>
              </a:ext>
            </a:extLst>
          </p:cNvPr>
          <p:cNvSpPr/>
          <p:nvPr/>
        </p:nvSpPr>
        <p:spPr>
          <a:xfrm>
            <a:off x="15623536" y="4711314"/>
            <a:ext cx="566176" cy="573086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lussdiagramm: Verzweigung 90">
            <a:extLst>
              <a:ext uri="{FF2B5EF4-FFF2-40B4-BE49-F238E27FC236}">
                <a16:creationId xmlns:a16="http://schemas.microsoft.com/office/drawing/2014/main" id="{04006A48-8A81-C761-A593-576368EB789A}"/>
              </a:ext>
            </a:extLst>
          </p:cNvPr>
          <p:cNvSpPr/>
          <p:nvPr/>
        </p:nvSpPr>
        <p:spPr>
          <a:xfrm>
            <a:off x="11352722" y="4120303"/>
            <a:ext cx="180000" cy="180000"/>
          </a:xfrm>
          <a:prstGeom prst="flowChartDecision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8" name="Gewinkelte Verbindung 87">
            <a:extLst>
              <a:ext uri="{FF2B5EF4-FFF2-40B4-BE49-F238E27FC236}">
                <a16:creationId xmlns:a16="http://schemas.microsoft.com/office/drawing/2014/main" id="{1768A2AF-EB5F-89E0-DBB6-366A944163C3}"/>
              </a:ext>
            </a:extLst>
          </p:cNvPr>
          <p:cNvCxnSpPr>
            <a:cxnSpLocks/>
            <a:stCxn id="79" idx="3"/>
            <a:endCxn id="120" idx="0"/>
          </p:cNvCxnSpPr>
          <p:nvPr/>
        </p:nvCxnSpPr>
        <p:spPr>
          <a:xfrm>
            <a:off x="11532722" y="4210303"/>
            <a:ext cx="15300" cy="11912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winkelte Verbindung 89">
            <a:extLst>
              <a:ext uri="{FF2B5EF4-FFF2-40B4-BE49-F238E27FC236}">
                <a16:creationId xmlns:a16="http://schemas.microsoft.com/office/drawing/2014/main" id="{BC0EA459-6048-6B89-E8A4-6F6ABBA7D87C}"/>
              </a:ext>
            </a:extLst>
          </p:cNvPr>
          <p:cNvCxnSpPr>
            <a:cxnSpLocks/>
            <a:stCxn id="79" idx="3"/>
            <a:endCxn id="131" idx="2"/>
          </p:cNvCxnSpPr>
          <p:nvPr/>
        </p:nvCxnSpPr>
        <p:spPr>
          <a:xfrm flipV="1">
            <a:off x="11532722" y="2637851"/>
            <a:ext cx="15300" cy="15724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CA71A2BE-1D35-B273-88D9-FB1AAC82F1FD}"/>
              </a:ext>
            </a:extLst>
          </p:cNvPr>
          <p:cNvSpPr txBox="1"/>
          <p:nvPr/>
        </p:nvSpPr>
        <p:spPr>
          <a:xfrm>
            <a:off x="2204357" y="698318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de-DE" dirty="0" err="1">
              <a:solidFill>
                <a:schemeClr val="tx2"/>
              </a:solidFill>
              <a:latin typeface="Manrope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4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Catena-X">
      <a:dk1>
        <a:srgbClr val="000000"/>
      </a:dk1>
      <a:lt1>
        <a:sysClr val="window" lastClr="FFFFFF"/>
      </a:lt1>
      <a:dk2>
        <a:srgbClr val="595959"/>
      </a:dk2>
      <a:lt2>
        <a:srgbClr val="E1E3DD"/>
      </a:lt2>
      <a:accent1>
        <a:srgbClr val="FFA600"/>
      </a:accent1>
      <a:accent2>
        <a:srgbClr val="B3CB2D"/>
      </a:accent2>
      <a:accent3>
        <a:srgbClr val="A5A5A5"/>
      </a:accent3>
      <a:accent4>
        <a:srgbClr val="FFCA21"/>
      </a:accent4>
      <a:accent5>
        <a:srgbClr val="046B99"/>
      </a:accent5>
      <a:accent6>
        <a:srgbClr val="D91E18"/>
      </a:accent6>
      <a:hlink>
        <a:srgbClr val="595959"/>
      </a:hlink>
      <a:folHlink>
        <a:srgbClr val="59595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smtClean="0">
            <a:solidFill>
              <a:schemeClr val="tx1">
                <a:lumMod val="65000"/>
                <a:lumOff val="35000"/>
              </a:schemeClr>
            </a:solidFill>
            <a:latin typeface="Manrope Light" pitchFamily="2" charset="0"/>
            <a:cs typeface="Arial" panose="020B0604020202020204" pitchFamily="34" charset="0"/>
          </a:defRPr>
        </a:defPPr>
      </a:lstStyle>
    </a:spDef>
    <a:txDef>
      <a:spPr/>
      <a:bodyPr vert="horz" wrap="square" lIns="0" tIns="0" rIns="0" bIns="0" rtlCol="0" anchor="t" anchorCtr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dirty="0" err="1" smtClean="0">
            <a:solidFill>
              <a:schemeClr val="tx2"/>
            </a:solidFill>
            <a:latin typeface="Manrope Light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tana-X PowerPoint Master">
  <a:themeElements>
    <a:clrScheme name="Catena-X">
      <a:dk1>
        <a:sysClr val="windowText" lastClr="000000"/>
      </a:dk1>
      <a:lt1>
        <a:sysClr val="window" lastClr="FFFFFF"/>
      </a:lt1>
      <a:dk2>
        <a:srgbClr val="E8E7E7"/>
      </a:dk2>
      <a:lt2>
        <a:srgbClr val="FFA600"/>
      </a:lt2>
      <a:accent1>
        <a:srgbClr val="FFA600"/>
      </a:accent1>
      <a:accent2>
        <a:srgbClr val="FF9900"/>
      </a:accent2>
      <a:accent3>
        <a:srgbClr val="FF8C00"/>
      </a:accent3>
      <a:accent4>
        <a:srgbClr val="B3CB2D"/>
      </a:accent4>
      <a:accent5>
        <a:srgbClr val="AFC52A"/>
      </a:accent5>
      <a:accent6>
        <a:srgbClr val="A1AD1C"/>
      </a:accent6>
      <a:hlink>
        <a:srgbClr val="000000"/>
      </a:hlink>
      <a:folHlink>
        <a:srgbClr val="000000"/>
      </a:folHlink>
    </a:clrScheme>
    <a:fontScheme name="Catana-X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10614_Vorstandssitzung.potx  -  Schreibgeschützt" id="{B593271D-5FF3-41A6-8C32-A2D4767316FA}" vid="{AE5176B4-FF0B-4E79-939B-BC5FF58324E2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a84f8c2-767e-4a74-a32d-c43a1f339a36">
      <Terms xmlns="http://schemas.microsoft.com/office/infopath/2007/PartnerControls"/>
    </lcf76f155ced4ddcb4097134ff3c332f>
    <TaxCatchAll xmlns="5499ac66-09a8-44f4-a918-73dae7798e3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1C9E28E0365446AB12859141F7D283" ma:contentTypeVersion="14" ma:contentTypeDescription="Ein neues Dokument erstellen." ma:contentTypeScope="" ma:versionID="75aa210e03bcbd2d99fb81fdeee21743">
  <xsd:schema xmlns:xsd="http://www.w3.org/2001/XMLSchema" xmlns:xs="http://www.w3.org/2001/XMLSchema" xmlns:p="http://schemas.microsoft.com/office/2006/metadata/properties" xmlns:ns2="2a84f8c2-767e-4a74-a32d-c43a1f339a36" xmlns:ns3="5499ac66-09a8-44f4-a918-73dae7798e3b" targetNamespace="http://schemas.microsoft.com/office/2006/metadata/properties" ma:root="true" ma:fieldsID="8431bc0249d32ad71592960743ec198e" ns2:_="" ns3:_="">
    <xsd:import namespace="2a84f8c2-767e-4a74-a32d-c43a1f339a36"/>
    <xsd:import namespace="5499ac66-09a8-44f4-a918-73dae7798e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4f8c2-767e-4a74-a32d-c43a1f339a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651ef69f-b95c-4ae8-865a-c403d19ffd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9ac66-09a8-44f4-a918-73dae7798e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f51c4aad-9ca7-4132-9c7d-cef8c96477dc}" ma:internalName="TaxCatchAll" ma:showField="CatchAllData" ma:web="5499ac66-09a8-44f4-a918-73dae7798e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D53333-8A37-4BAF-83BB-B8A3F6A3A2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202718-F091-4C92-AF7C-659FE6CA8495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5499ac66-09a8-44f4-a918-73dae7798e3b"/>
    <ds:schemaRef ds:uri="http://purl.org/dc/elements/1.1/"/>
    <ds:schemaRef ds:uri="http://schemas.microsoft.com/office/2006/metadata/properties"/>
    <ds:schemaRef ds:uri="http://www.w3.org/XML/1998/namespace"/>
    <ds:schemaRef ds:uri="2a84f8c2-767e-4a74-a32d-c43a1f339a3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1D34C31-27FE-470A-A5BD-C80DE9C60D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4f8c2-767e-4a74-a32d-c43a1f339a36"/>
    <ds:schemaRef ds:uri="5499ac66-09a8-44f4-a918-73dae7798e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Macintosh PowerPoint</Application>
  <PresentationFormat>Breitbild</PresentationFormat>
  <Paragraphs>101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</vt:i4>
      </vt:variant>
    </vt:vector>
  </HeadingPairs>
  <TitlesOfParts>
    <vt:vector size="9" baseType="lpstr">
      <vt:lpstr>Calibri</vt:lpstr>
      <vt:lpstr>Manrope SemiBold</vt:lpstr>
      <vt:lpstr>Wingdings</vt:lpstr>
      <vt:lpstr>Manrope Light</vt:lpstr>
      <vt:lpstr>Manrope</vt:lpstr>
      <vt:lpstr>Arial</vt:lpstr>
      <vt:lpstr>Office</vt:lpstr>
      <vt:lpstr>Catana-X PowerPoint Master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Wolfgang Lehmann</dc:creator>
  <cp:lastModifiedBy>Theresa Hilger</cp:lastModifiedBy>
  <cp:revision>20</cp:revision>
  <dcterms:created xsi:type="dcterms:W3CDTF">2022-04-13T14:24:14Z</dcterms:created>
  <dcterms:modified xsi:type="dcterms:W3CDTF">2024-10-01T07:10:48Z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0x0101003A1C9E28E0365446AB12859141F7D283</vt:lpwstr>
  </property>
  <property fmtid="{D5CDD505-2E9C-101B-9397-08002B2CF9AE}" pid="3" name="MediaServiceImageTags">
    <vt:lpwstr/>
  </property>
</Properties>
</file>